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9" r:id="rId2"/>
    <p:sldId id="290" r:id="rId3"/>
    <p:sldId id="286" r:id="rId4"/>
    <p:sldId id="287" r:id="rId5"/>
    <p:sldId id="288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2779"/>
    <a:srgbClr val="F0782E"/>
    <a:srgbClr val="403A3A"/>
    <a:srgbClr val="102F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5" autoAdjust="0"/>
    <p:restoredTop sz="86851" autoAdjust="0"/>
  </p:normalViewPr>
  <p:slideViewPr>
    <p:cSldViewPr snapToGrid="0" snapToObjects="1">
      <p:cViewPr varScale="1">
        <p:scale>
          <a:sx n="101" d="100"/>
          <a:sy n="101" d="100"/>
        </p:scale>
        <p:origin x="-19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0745F-6997-43C6-A6F2-158A93769488}" type="datetimeFigureOut">
              <a:rPr lang="es-ES" smtClean="0"/>
              <a:t>26/06/2019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F3EDC-C573-4C1B-B308-DF0050CD8189}" type="slidenum">
              <a:rPr lang="es-ES" smtClean="0"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1078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Expert meeting </a:t>
            </a:r>
            <a:r>
              <a:rPr lang="es-ES" dirty="0" err="1"/>
              <a:t>to</a:t>
            </a:r>
            <a:r>
              <a:rPr lang="es-ES" dirty="0"/>
              <a:t> try </a:t>
            </a:r>
            <a:r>
              <a:rPr lang="es-ES" dirty="0" err="1"/>
              <a:t>to</a:t>
            </a:r>
            <a:r>
              <a:rPr lang="es-ES" dirty="0"/>
              <a:t> determine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most</a:t>
            </a:r>
            <a:r>
              <a:rPr lang="es-ES" dirty="0"/>
              <a:t> up-</a:t>
            </a:r>
            <a:r>
              <a:rPr lang="es-ES" dirty="0" err="1"/>
              <a:t>to</a:t>
            </a:r>
            <a:r>
              <a:rPr lang="es-ES" dirty="0"/>
              <a:t>-date </a:t>
            </a:r>
            <a:r>
              <a:rPr lang="es-ES" dirty="0" err="1"/>
              <a:t>approaches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Nutritional</a:t>
            </a:r>
            <a:r>
              <a:rPr lang="es-ES" dirty="0"/>
              <a:t> </a:t>
            </a:r>
            <a:r>
              <a:rPr lang="es-ES" dirty="0" err="1"/>
              <a:t>care</a:t>
            </a:r>
            <a:r>
              <a:rPr lang="es-ES" dirty="0"/>
              <a:t> and </a:t>
            </a:r>
            <a:r>
              <a:rPr lang="es-ES" dirty="0" err="1"/>
              <a:t>Physical</a:t>
            </a:r>
            <a:r>
              <a:rPr lang="es-ES" dirty="0"/>
              <a:t> </a:t>
            </a:r>
            <a:r>
              <a:rPr lang="es-ES" dirty="0" err="1"/>
              <a:t>activity</a:t>
            </a:r>
            <a:r>
              <a:rPr lang="es-ES" dirty="0"/>
              <a:t> ad </a:t>
            </a:r>
            <a:r>
              <a:rPr lang="es-ES" dirty="0" err="1"/>
              <a:t>co-adjuvants</a:t>
            </a:r>
            <a:r>
              <a:rPr lang="es-ES" dirty="0"/>
              <a:t> in </a:t>
            </a:r>
            <a:r>
              <a:rPr lang="es-ES" dirty="0" err="1"/>
              <a:t>cancer</a:t>
            </a:r>
            <a:r>
              <a:rPr lang="es-ES" dirty="0"/>
              <a:t> </a:t>
            </a:r>
            <a:r>
              <a:rPr lang="es-ES" dirty="0" err="1"/>
              <a:t>treatment</a:t>
            </a:r>
            <a:r>
              <a:rPr lang="es-ES" dirty="0"/>
              <a:t> and </a:t>
            </a:r>
            <a:r>
              <a:rPr lang="es-ES" dirty="0" err="1"/>
              <a:t>prevention</a:t>
            </a:r>
            <a:r>
              <a:rPr lang="es-ES" dirty="0"/>
              <a:t>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3F3EDC-C573-4C1B-B308-DF0050CD818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8216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/>
              <a:t>Looked</a:t>
            </a:r>
            <a:r>
              <a:rPr lang="es-ES" dirty="0"/>
              <a:t> at </a:t>
            </a:r>
            <a:r>
              <a:rPr lang="es-ES" dirty="0" err="1"/>
              <a:t>some</a:t>
            </a:r>
            <a:r>
              <a:rPr lang="es-ES" dirty="0"/>
              <a:t> </a:t>
            </a:r>
            <a:r>
              <a:rPr lang="es-ES" dirty="0" err="1"/>
              <a:t>large</a:t>
            </a:r>
            <a:r>
              <a:rPr lang="es-ES" dirty="0"/>
              <a:t> </a:t>
            </a:r>
            <a:r>
              <a:rPr lang="es-ES" dirty="0" err="1"/>
              <a:t>epidemiological</a:t>
            </a:r>
            <a:r>
              <a:rPr lang="es-ES" dirty="0"/>
              <a:t> </a:t>
            </a:r>
            <a:r>
              <a:rPr lang="es-ES" dirty="0" err="1"/>
              <a:t>research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Mediterranean</a:t>
            </a:r>
            <a:r>
              <a:rPr lang="es-ES" dirty="0"/>
              <a:t> </a:t>
            </a:r>
            <a:r>
              <a:rPr lang="es-ES" dirty="0" err="1"/>
              <a:t>diet</a:t>
            </a:r>
            <a:r>
              <a:rPr lang="es-ES" dirty="0"/>
              <a:t>.</a:t>
            </a:r>
          </a:p>
          <a:p>
            <a:r>
              <a:rPr lang="es-ES" dirty="0" err="1"/>
              <a:t>Circadian</a:t>
            </a:r>
            <a:r>
              <a:rPr lang="es-ES" dirty="0"/>
              <a:t> </a:t>
            </a:r>
            <a:r>
              <a:rPr lang="es-ES" dirty="0" err="1"/>
              <a:t>rythms</a:t>
            </a:r>
            <a:endParaRPr lang="es-ES" dirty="0"/>
          </a:p>
          <a:p>
            <a:r>
              <a:rPr lang="es-ES" dirty="0" err="1"/>
              <a:t>Lipid</a:t>
            </a:r>
            <a:r>
              <a:rPr lang="es-ES" dirty="0"/>
              <a:t> </a:t>
            </a:r>
            <a:r>
              <a:rPr lang="es-ES" dirty="0" err="1"/>
              <a:t>metabolism</a:t>
            </a:r>
            <a:endParaRPr lang="es-ES" dirty="0"/>
          </a:p>
          <a:p>
            <a:r>
              <a:rPr lang="es-ES" dirty="0" err="1"/>
              <a:t>Physical</a:t>
            </a:r>
            <a:r>
              <a:rPr lang="es-ES" dirty="0"/>
              <a:t> </a:t>
            </a:r>
            <a:r>
              <a:rPr lang="es-ES" dirty="0" err="1"/>
              <a:t>activity</a:t>
            </a:r>
            <a:r>
              <a:rPr lang="es-ES" dirty="0"/>
              <a:t>, </a:t>
            </a:r>
            <a:r>
              <a:rPr lang="es-ES" dirty="0" err="1"/>
              <a:t>sedentary</a:t>
            </a:r>
            <a:r>
              <a:rPr lang="es-ES" dirty="0"/>
              <a:t> </a:t>
            </a:r>
            <a:r>
              <a:rPr lang="es-ES" dirty="0" err="1"/>
              <a:t>behavior</a:t>
            </a:r>
            <a:endParaRPr lang="es-ES" dirty="0"/>
          </a:p>
          <a:p>
            <a:r>
              <a:rPr lang="es-ES" dirty="0" err="1"/>
              <a:t>Impact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exercise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cancer</a:t>
            </a:r>
            <a:r>
              <a:rPr lang="es-ES" dirty="0"/>
              <a:t> and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underlying</a:t>
            </a:r>
            <a:r>
              <a:rPr lang="es-ES" dirty="0"/>
              <a:t> </a:t>
            </a:r>
            <a:r>
              <a:rPr lang="es-ES" dirty="0" err="1"/>
              <a:t>mechanisms</a:t>
            </a:r>
            <a:r>
              <a:rPr lang="es-ES" dirty="0"/>
              <a:t>….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3F3EDC-C573-4C1B-B308-DF0050CD8189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365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2E43-4F87-4B47-8482-6817044A0E39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5478-A057-E041-9B69-170858D9D9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2331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2E43-4F87-4B47-8482-6817044A0E39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5478-A057-E041-9B69-170858D9D9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5277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2E43-4F87-4B47-8482-6817044A0E39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5478-A057-E041-9B69-170858D9D9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3118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2E43-4F87-4B47-8482-6817044A0E39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5478-A057-E041-9B69-170858D9D9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5919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2E43-4F87-4B47-8482-6817044A0E39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5478-A057-E041-9B69-170858D9D9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7288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2E43-4F87-4B47-8482-6817044A0E39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5478-A057-E041-9B69-170858D9D9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7122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2E43-4F87-4B47-8482-6817044A0E39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5478-A057-E041-9B69-170858D9D9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8686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2E43-4F87-4B47-8482-6817044A0E39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5478-A057-E041-9B69-170858D9D9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64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2E43-4F87-4B47-8482-6817044A0E39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5478-A057-E041-9B69-170858D9D9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9750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2E43-4F87-4B47-8482-6817044A0E39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5478-A057-E041-9B69-170858D9D9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725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2E43-4F87-4B47-8482-6817044A0E39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5478-A057-E041-9B69-170858D9D9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518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C2E43-4F87-4B47-8482-6817044A0E39}" type="datetimeFigureOut">
              <a:rPr lang="fr-FR" smtClean="0"/>
              <a:t>26/06/2019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35478-A057-E041-9B69-170858D9D9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209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0"/>
            <a:ext cx="9144000" cy="685800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502438" y="3866495"/>
            <a:ext cx="7670011" cy="2343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8663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0D4DA1"/>
                </a:solidFill>
                <a:latin typeface="Lato-Bold"/>
              </a:rPr>
              <a:t>Nutrition, Physical Activity &amp; Cancer. 14/3/19</a:t>
            </a:r>
          </a:p>
          <a:p>
            <a:pPr marL="728663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0D4DA1"/>
                </a:solidFill>
                <a:latin typeface="Lato-Bold"/>
              </a:rPr>
              <a:t>Expert meeting. </a:t>
            </a:r>
            <a:r>
              <a:rPr lang="en-US" sz="2000" dirty="0">
                <a:solidFill>
                  <a:srgbClr val="0D4DA1"/>
                </a:solidFill>
                <a:latin typeface="Lato-Bold"/>
              </a:rPr>
              <a:t>Invitations via direct contact only</a:t>
            </a:r>
            <a:endParaRPr lang="en-US" sz="2000" b="1" dirty="0">
              <a:solidFill>
                <a:srgbClr val="0D4DA1"/>
              </a:solidFill>
              <a:latin typeface="Lato-Bold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0D4DA1"/>
                </a:solidFill>
                <a:latin typeface="Lato-Bold"/>
              </a:rPr>
              <a:t>Registered attendees:  53</a:t>
            </a:r>
          </a:p>
          <a:p>
            <a:pPr marL="728663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0D4DA1"/>
                </a:solidFill>
                <a:latin typeface="Lato-Bold"/>
              </a:rPr>
              <a:t>Guest speakers: </a:t>
            </a:r>
            <a:r>
              <a:rPr lang="en-US" sz="2000" dirty="0">
                <a:solidFill>
                  <a:srgbClr val="0D4DA1"/>
                </a:solidFill>
                <a:latin typeface="Lato-Bold"/>
              </a:rPr>
              <a:t>x5 nutrition + x4 physical activity</a:t>
            </a:r>
          </a:p>
          <a:p>
            <a:pPr marL="442913">
              <a:lnSpc>
                <a:spcPct val="150000"/>
              </a:lnSpc>
            </a:pPr>
            <a:endParaRPr lang="en-US" sz="2000" dirty="0">
              <a:solidFill>
                <a:srgbClr val="0D4DA1"/>
              </a:solidFill>
              <a:latin typeface="Lato-Bold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737602" y="869341"/>
            <a:ext cx="4719049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0D4DA1"/>
                </a:solidFill>
                <a:latin typeface="Lato-Bold"/>
              </a:rPr>
              <a:t>BARCELONA WORKSHOP</a:t>
            </a:r>
          </a:p>
        </p:txBody>
      </p:sp>
      <p:pic>
        <p:nvPicPr>
          <p:cNvPr id="4108" name="Picture 12" descr="Resultado de imagen de PARQUE GUELL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1539" y="1416046"/>
            <a:ext cx="7586671" cy="2231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12 Conector recto"/>
          <p:cNvCxnSpPr/>
          <p:nvPr/>
        </p:nvCxnSpPr>
        <p:spPr>
          <a:xfrm>
            <a:off x="2562049" y="1316361"/>
            <a:ext cx="5070151" cy="0"/>
          </a:xfrm>
          <a:prstGeom prst="line">
            <a:avLst/>
          </a:prstGeom>
          <a:ln w="28575">
            <a:solidFill>
              <a:srgbClr val="FFC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217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2 Imagen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400" y="1267163"/>
            <a:ext cx="5977467" cy="2526191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401" y="4008097"/>
            <a:ext cx="5977466" cy="2183154"/>
          </a:xfrm>
          <a:prstGeom prst="rect">
            <a:avLst/>
          </a:prstGeom>
        </p:spPr>
      </p:pic>
      <p:pic>
        <p:nvPicPr>
          <p:cNvPr id="7" name="3 Marcador de contenido"/>
          <p:cNvPicPr>
            <a:picLocks noGrp="1" noChangeAspect="1"/>
          </p:cNvPicPr>
          <p:nvPr>
            <p:ph idx="1"/>
          </p:nvPr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34075" y="1491624"/>
            <a:ext cx="3086100" cy="3402298"/>
          </a:xfrm>
        </p:spPr>
      </p:pic>
      <p:sp>
        <p:nvSpPr>
          <p:cNvPr id="12" name="11 CuadroTexto"/>
          <p:cNvSpPr txBox="1"/>
          <p:nvPr/>
        </p:nvSpPr>
        <p:spPr>
          <a:xfrm>
            <a:off x="6057900" y="4893922"/>
            <a:ext cx="28384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Dr. Anne MAY</a:t>
            </a:r>
          </a:p>
          <a:p>
            <a:r>
              <a:rPr lang="en-GB" dirty="0"/>
              <a:t>Department of Epidemiology. Julius </a:t>
            </a:r>
            <a:r>
              <a:rPr lang="en-GB" dirty="0" err="1"/>
              <a:t>Center</a:t>
            </a:r>
            <a:r>
              <a:rPr lang="en-GB" dirty="0"/>
              <a:t> for Health Sciences and Primary Care.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9096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D4DA1"/>
                </a:solidFill>
                <a:latin typeface="Lato-Bold"/>
              </a:rPr>
              <a:t>BARCELONA WORKSHOP</a:t>
            </a:r>
            <a:br>
              <a:rPr lang="en-US" b="1" dirty="0">
                <a:solidFill>
                  <a:srgbClr val="0D4DA1"/>
                </a:solidFill>
                <a:latin typeface="Lato-Bold"/>
              </a:rPr>
            </a:b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08496" y="1825625"/>
            <a:ext cx="6527007" cy="4351338"/>
          </a:xfrm>
        </p:spPr>
      </p:pic>
    </p:spTree>
    <p:extLst>
      <p:ext uri="{BB962C8B-B14F-4D97-AF65-F5344CB8AC3E}">
        <p14:creationId xmlns:p14="http://schemas.microsoft.com/office/powerpoint/2010/main" val="2684634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D4DA1"/>
                </a:solidFill>
                <a:latin typeface="Lato-Bold"/>
              </a:rPr>
              <a:t>BARCELONA WORKSHOP</a:t>
            </a:r>
            <a:br>
              <a:rPr lang="en-US" b="1" dirty="0">
                <a:solidFill>
                  <a:srgbClr val="0D4DA1"/>
                </a:solidFill>
                <a:latin typeface="Lato-Bold"/>
              </a:rPr>
            </a:br>
            <a:endParaRPr lang="es-ES" dirty="0"/>
          </a:p>
        </p:txBody>
      </p:sp>
      <p:pic>
        <p:nvPicPr>
          <p:cNvPr id="8" name="7 Marcador de contenido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07680" y="1825625"/>
            <a:ext cx="6528639" cy="4351338"/>
          </a:xfrm>
        </p:spPr>
      </p:pic>
    </p:spTree>
    <p:extLst>
      <p:ext uri="{BB962C8B-B14F-4D97-AF65-F5344CB8AC3E}">
        <p14:creationId xmlns:p14="http://schemas.microsoft.com/office/powerpoint/2010/main" val="372625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D4DA1"/>
                </a:solidFill>
                <a:latin typeface="Lato-Bold"/>
              </a:rPr>
              <a:t>BARCELONA WORKSHOP</a:t>
            </a:r>
            <a:br>
              <a:rPr lang="en-US" b="1" dirty="0">
                <a:solidFill>
                  <a:srgbClr val="0D4DA1"/>
                </a:solidFill>
                <a:latin typeface="Lato-Bold"/>
              </a:rPr>
            </a:b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08496" y="1825625"/>
            <a:ext cx="6527007" cy="4351338"/>
          </a:xfrm>
        </p:spPr>
      </p:pic>
    </p:spTree>
    <p:extLst>
      <p:ext uri="{BB962C8B-B14F-4D97-AF65-F5344CB8AC3E}">
        <p14:creationId xmlns:p14="http://schemas.microsoft.com/office/powerpoint/2010/main" val="260689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787</TotalTime>
  <Words>110</Words>
  <Application>Microsoft Office PowerPoint</Application>
  <PresentationFormat>Affichage à l'écran (4:3)</PresentationFormat>
  <Paragraphs>18</Paragraphs>
  <Slides>5</Slides>
  <Notes>2</Notes>
  <HiddenSlides>3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BARCELONA WORKSHOP </vt:lpstr>
      <vt:lpstr>BARCELONA WORKSHOP </vt:lpstr>
      <vt:lpstr>BARCELONA WORKSHOP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eventel</cp:lastModifiedBy>
  <cp:revision>59</cp:revision>
  <dcterms:created xsi:type="dcterms:W3CDTF">2017-09-29T08:45:27Z</dcterms:created>
  <dcterms:modified xsi:type="dcterms:W3CDTF">2019-06-26T15:02:17Z</dcterms:modified>
</cp:coreProperties>
</file>