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71" r:id="rId2"/>
    <p:sldId id="292" r:id="rId3"/>
    <p:sldId id="260" r:id="rId4"/>
    <p:sldId id="300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779"/>
    <a:srgbClr val="F0782E"/>
    <a:srgbClr val="403A3A"/>
    <a:srgbClr val="102F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5" autoAdjust="0"/>
    <p:restoredTop sz="86851" autoAdjust="0"/>
  </p:normalViewPr>
  <p:slideViewPr>
    <p:cSldViewPr snapToGrid="0" snapToObjects="1">
      <p:cViewPr varScale="1">
        <p:scale>
          <a:sx n="101" d="100"/>
          <a:sy n="101" d="100"/>
        </p:scale>
        <p:origin x="-19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180091-FBF5-48D7-909F-A22E00276008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4616B15-A839-449B-93FC-DD8C5D683844}">
      <dgm:prSet phldrT="[Texto]"/>
      <dgm:spPr/>
      <dgm:t>
        <a:bodyPr/>
        <a:lstStyle/>
        <a:p>
          <a:r>
            <a:rPr lang="es-ES" dirty="0" err="1"/>
            <a:t>Nutr</a:t>
          </a:r>
          <a:r>
            <a:rPr lang="es-ES" dirty="0"/>
            <a:t>. screening</a:t>
          </a:r>
        </a:p>
      </dgm:t>
    </dgm:pt>
    <dgm:pt modelId="{F0BE39D6-64BF-413C-8EDA-3385D0DABF6E}" type="parTrans" cxnId="{02D923E0-DB31-4615-B606-AB62840FE193}">
      <dgm:prSet/>
      <dgm:spPr/>
      <dgm:t>
        <a:bodyPr/>
        <a:lstStyle/>
        <a:p>
          <a:endParaRPr lang="es-ES"/>
        </a:p>
      </dgm:t>
    </dgm:pt>
    <dgm:pt modelId="{8E89C13D-699A-4BB2-9799-73332725FD5F}" type="sibTrans" cxnId="{02D923E0-DB31-4615-B606-AB62840FE193}">
      <dgm:prSet/>
      <dgm:spPr/>
      <dgm:t>
        <a:bodyPr/>
        <a:lstStyle/>
        <a:p>
          <a:endParaRPr lang="es-ES"/>
        </a:p>
      </dgm:t>
    </dgm:pt>
    <dgm:pt modelId="{21C1ED7A-D6F1-426C-A810-6A041898FDF9}">
      <dgm:prSet phldrT="[Texto]" custT="1"/>
      <dgm:spPr/>
      <dgm:t>
        <a:bodyPr/>
        <a:lstStyle/>
        <a:p>
          <a:r>
            <a:rPr lang="es-ES" sz="2000" dirty="0" err="1"/>
            <a:t>Measurements</a:t>
          </a:r>
          <a:endParaRPr lang="es-ES" sz="2000" dirty="0"/>
        </a:p>
      </dgm:t>
    </dgm:pt>
    <dgm:pt modelId="{11FB9EC7-7F9F-43B2-B6F0-7462FF64AB0F}" type="parTrans" cxnId="{6E11DA1C-2AFA-4931-9D0B-B66A190C50ED}">
      <dgm:prSet/>
      <dgm:spPr/>
      <dgm:t>
        <a:bodyPr/>
        <a:lstStyle/>
        <a:p>
          <a:endParaRPr lang="es-ES"/>
        </a:p>
      </dgm:t>
    </dgm:pt>
    <dgm:pt modelId="{3B5D4FF8-BFB2-4187-9D61-C828040C4917}" type="sibTrans" cxnId="{6E11DA1C-2AFA-4931-9D0B-B66A190C50ED}">
      <dgm:prSet/>
      <dgm:spPr/>
      <dgm:t>
        <a:bodyPr/>
        <a:lstStyle/>
        <a:p>
          <a:endParaRPr lang="es-ES"/>
        </a:p>
      </dgm:t>
    </dgm:pt>
    <dgm:pt modelId="{092A358A-DB1C-4F4B-8A6C-348ACB2F3513}">
      <dgm:prSet phldrT="[Texto]" custT="1"/>
      <dgm:spPr/>
      <dgm:t>
        <a:bodyPr/>
        <a:lstStyle/>
        <a:p>
          <a:r>
            <a:rPr lang="es-ES" sz="2000" dirty="0" err="1"/>
            <a:t>Malnutrition</a:t>
          </a:r>
          <a:endParaRPr lang="es-ES" sz="2000" dirty="0"/>
        </a:p>
      </dgm:t>
    </dgm:pt>
    <dgm:pt modelId="{D7BF27EF-7361-4D84-9911-5EF2D155FE15}" type="parTrans" cxnId="{74CDA8FF-641A-40AD-80E8-82A51389073A}">
      <dgm:prSet/>
      <dgm:spPr/>
      <dgm:t>
        <a:bodyPr/>
        <a:lstStyle/>
        <a:p>
          <a:endParaRPr lang="es-ES"/>
        </a:p>
      </dgm:t>
    </dgm:pt>
    <dgm:pt modelId="{29E1840A-DD96-49E1-B978-1AA7E705D92F}" type="sibTrans" cxnId="{74CDA8FF-641A-40AD-80E8-82A51389073A}">
      <dgm:prSet/>
      <dgm:spPr/>
      <dgm:t>
        <a:bodyPr/>
        <a:lstStyle/>
        <a:p>
          <a:endParaRPr lang="es-ES"/>
        </a:p>
      </dgm:t>
    </dgm:pt>
    <dgm:pt modelId="{5C4C19D2-C5AC-4842-8A70-BBC19D780C5B}">
      <dgm:prSet phldrT="[Texto]" custT="1"/>
      <dgm:spPr/>
      <dgm:t>
        <a:bodyPr/>
        <a:lstStyle/>
        <a:p>
          <a:r>
            <a:rPr lang="es-ES" sz="2000" dirty="0" err="1"/>
            <a:t>Individualized</a:t>
          </a:r>
          <a:r>
            <a:rPr lang="es-ES" sz="2000" dirty="0"/>
            <a:t> </a:t>
          </a:r>
          <a:r>
            <a:rPr lang="es-ES" sz="2000" dirty="0" err="1"/>
            <a:t>tt</a:t>
          </a:r>
          <a:r>
            <a:rPr lang="es-ES" sz="2000" dirty="0"/>
            <a:t>.</a:t>
          </a:r>
        </a:p>
      </dgm:t>
    </dgm:pt>
    <dgm:pt modelId="{1B0182F7-F83B-42D6-923B-4CDA3824BA36}" type="parTrans" cxnId="{E417B077-84BF-4A90-A6DB-D96D5348D995}">
      <dgm:prSet/>
      <dgm:spPr/>
      <dgm:t>
        <a:bodyPr/>
        <a:lstStyle/>
        <a:p>
          <a:endParaRPr lang="es-ES"/>
        </a:p>
      </dgm:t>
    </dgm:pt>
    <dgm:pt modelId="{6F3B1008-611E-4921-A221-A10B71B8511C}" type="sibTrans" cxnId="{E417B077-84BF-4A90-A6DB-D96D5348D995}">
      <dgm:prSet/>
      <dgm:spPr/>
      <dgm:t>
        <a:bodyPr/>
        <a:lstStyle/>
        <a:p>
          <a:endParaRPr lang="es-ES"/>
        </a:p>
      </dgm:t>
    </dgm:pt>
    <dgm:pt modelId="{63355792-C94F-4884-A1B8-9EC8272FDE46}">
      <dgm:prSet phldrT="[Texto]"/>
      <dgm:spPr/>
      <dgm:t>
        <a:bodyPr/>
        <a:lstStyle/>
        <a:p>
          <a:r>
            <a:rPr lang="es-ES" dirty="0" err="1"/>
            <a:t>Recommendations</a:t>
          </a:r>
          <a:endParaRPr lang="es-ES" dirty="0"/>
        </a:p>
      </dgm:t>
    </dgm:pt>
    <dgm:pt modelId="{E3A6EC3B-18B3-4F3C-8844-07B2DFB22015}" type="parTrans" cxnId="{A6DBAE4A-889B-4CCB-BBBE-DF88081D9AC9}">
      <dgm:prSet/>
      <dgm:spPr/>
      <dgm:t>
        <a:bodyPr/>
        <a:lstStyle/>
        <a:p>
          <a:endParaRPr lang="es-ES"/>
        </a:p>
      </dgm:t>
    </dgm:pt>
    <dgm:pt modelId="{94C3E0EF-349B-4964-B015-0464BA920F0E}" type="sibTrans" cxnId="{A6DBAE4A-889B-4CCB-BBBE-DF88081D9AC9}">
      <dgm:prSet/>
      <dgm:spPr/>
      <dgm:t>
        <a:bodyPr/>
        <a:lstStyle/>
        <a:p>
          <a:endParaRPr lang="es-ES"/>
        </a:p>
      </dgm:t>
    </dgm:pt>
    <dgm:pt modelId="{C9C30AB3-C8DA-42CF-BCAE-65E8BEB31984}">
      <dgm:prSet phldrT="[Texto]" custT="1"/>
      <dgm:spPr/>
      <dgm:t>
        <a:bodyPr/>
        <a:lstStyle/>
        <a:p>
          <a:r>
            <a:rPr lang="es-ES" sz="2000" dirty="0" err="1"/>
            <a:t>Bioactive</a:t>
          </a:r>
          <a:r>
            <a:rPr lang="es-ES" sz="2000" dirty="0"/>
            <a:t> </a:t>
          </a:r>
          <a:r>
            <a:rPr lang="es-ES" sz="2000" dirty="0" err="1"/>
            <a:t>compounds</a:t>
          </a:r>
          <a:endParaRPr lang="es-ES" sz="2000" dirty="0"/>
        </a:p>
      </dgm:t>
    </dgm:pt>
    <dgm:pt modelId="{7AF54A8F-DB26-4C02-A141-BF44C863F1ED}" type="parTrans" cxnId="{6DC2C716-F977-409D-904A-11B41227297B}">
      <dgm:prSet/>
      <dgm:spPr/>
      <dgm:t>
        <a:bodyPr/>
        <a:lstStyle/>
        <a:p>
          <a:endParaRPr lang="es-ES"/>
        </a:p>
      </dgm:t>
    </dgm:pt>
    <dgm:pt modelId="{C5CE4FC8-6116-4B52-BDEE-4F899D20B6EB}" type="sibTrans" cxnId="{6DC2C716-F977-409D-904A-11B41227297B}">
      <dgm:prSet/>
      <dgm:spPr/>
      <dgm:t>
        <a:bodyPr/>
        <a:lstStyle/>
        <a:p>
          <a:endParaRPr lang="es-ES"/>
        </a:p>
      </dgm:t>
    </dgm:pt>
    <dgm:pt modelId="{DEB92514-CFFD-4B0D-8EA7-D1AD55C9E391}">
      <dgm:prSet phldrT="[Texto]" custT="1"/>
      <dgm:spPr/>
      <dgm:t>
        <a:bodyPr/>
        <a:lstStyle/>
        <a:p>
          <a:r>
            <a:rPr lang="es-ES" sz="2000" dirty="0" err="1"/>
            <a:t>Fasting</a:t>
          </a:r>
          <a:endParaRPr lang="es-ES" sz="2000" dirty="0"/>
        </a:p>
      </dgm:t>
    </dgm:pt>
    <dgm:pt modelId="{60ED8B2D-4CAE-49C6-83B3-C3E9BC182D12}" type="parTrans" cxnId="{F8058668-AA6E-4493-BBE3-169CDB076AC7}">
      <dgm:prSet/>
      <dgm:spPr/>
      <dgm:t>
        <a:bodyPr/>
        <a:lstStyle/>
        <a:p>
          <a:endParaRPr lang="es-ES"/>
        </a:p>
      </dgm:t>
    </dgm:pt>
    <dgm:pt modelId="{9AD803C0-C334-4B65-A1F7-9BBC5EED99DC}" type="sibTrans" cxnId="{F8058668-AA6E-4493-BBE3-169CDB076AC7}">
      <dgm:prSet/>
      <dgm:spPr/>
      <dgm:t>
        <a:bodyPr/>
        <a:lstStyle/>
        <a:p>
          <a:endParaRPr lang="es-ES"/>
        </a:p>
      </dgm:t>
    </dgm:pt>
    <dgm:pt modelId="{DB44579A-CFA2-4721-B935-4F6CAA293BB3}">
      <dgm:prSet phldrT="[Texto]" custT="1"/>
      <dgm:spPr/>
      <dgm:t>
        <a:bodyPr/>
        <a:lstStyle/>
        <a:p>
          <a:r>
            <a:rPr lang="es-ES" sz="2000" dirty="0" err="1"/>
            <a:t>Herb-drug</a:t>
          </a:r>
          <a:r>
            <a:rPr lang="es-ES" sz="2000" dirty="0"/>
            <a:t> </a:t>
          </a:r>
          <a:r>
            <a:rPr lang="es-ES" sz="2000" dirty="0" err="1"/>
            <a:t>interactions</a:t>
          </a:r>
          <a:endParaRPr lang="es-ES" sz="2000" dirty="0"/>
        </a:p>
      </dgm:t>
    </dgm:pt>
    <dgm:pt modelId="{E223F251-E1B6-4CD4-BE77-1BCE154B9844}" type="parTrans" cxnId="{E9B2C736-EC71-4A49-9A8F-31219E230DDC}">
      <dgm:prSet/>
      <dgm:spPr/>
      <dgm:t>
        <a:bodyPr/>
        <a:lstStyle/>
        <a:p>
          <a:endParaRPr lang="es-ES"/>
        </a:p>
      </dgm:t>
    </dgm:pt>
    <dgm:pt modelId="{3A0B145A-5440-4783-96A8-148644B0EF9B}" type="sibTrans" cxnId="{E9B2C736-EC71-4A49-9A8F-31219E230DDC}">
      <dgm:prSet/>
      <dgm:spPr/>
      <dgm:t>
        <a:bodyPr/>
        <a:lstStyle/>
        <a:p>
          <a:endParaRPr lang="es-ES"/>
        </a:p>
      </dgm:t>
    </dgm:pt>
    <dgm:pt modelId="{93E6296C-8D9F-4F94-B518-B62D0B9BFB20}" type="pres">
      <dgm:prSet presAssocID="{7D180091-FBF5-48D7-909F-A22E00276008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5AF46F3E-CCE9-4E52-9F17-735C4BCC2D93}" type="pres">
      <dgm:prSet presAssocID="{94616B15-A839-449B-93FC-DD8C5D683844}" presName="root" presStyleCnt="0">
        <dgm:presLayoutVars>
          <dgm:chMax/>
          <dgm:chPref/>
        </dgm:presLayoutVars>
      </dgm:prSet>
      <dgm:spPr/>
    </dgm:pt>
    <dgm:pt modelId="{DB032055-F996-4389-9A69-FEA3449CD07F}" type="pres">
      <dgm:prSet presAssocID="{94616B15-A839-449B-93FC-DD8C5D683844}" presName="rootComposite" presStyleCnt="0">
        <dgm:presLayoutVars/>
      </dgm:prSet>
      <dgm:spPr/>
    </dgm:pt>
    <dgm:pt modelId="{B7DFED80-F84E-4119-8F7C-1C2E3C7D5283}" type="pres">
      <dgm:prSet presAssocID="{94616B15-A839-449B-93FC-DD8C5D683844}" presName="ParentAccent" presStyleLbl="alignNode1" presStyleIdx="0" presStyleCnt="2"/>
      <dgm:spPr/>
    </dgm:pt>
    <dgm:pt modelId="{71484C2A-13BA-4A88-A22D-3DCB0AAA8404}" type="pres">
      <dgm:prSet presAssocID="{94616B15-A839-449B-93FC-DD8C5D683844}" presName="ParentSmallAccent" presStyleLbl="fgAcc1" presStyleIdx="0" presStyleCnt="2"/>
      <dgm:spPr/>
    </dgm:pt>
    <dgm:pt modelId="{5FD065D4-C973-431D-8E76-D755F6867B33}" type="pres">
      <dgm:prSet presAssocID="{94616B15-A839-449B-93FC-DD8C5D683844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1E25C0-D016-44AE-9F3A-05FC02410CA9}" type="pres">
      <dgm:prSet presAssocID="{94616B15-A839-449B-93FC-DD8C5D683844}" presName="childShape" presStyleCnt="0">
        <dgm:presLayoutVars>
          <dgm:chMax val="0"/>
          <dgm:chPref val="0"/>
        </dgm:presLayoutVars>
      </dgm:prSet>
      <dgm:spPr/>
    </dgm:pt>
    <dgm:pt modelId="{45ACB438-81C1-4F73-93BA-1E180DB69870}" type="pres">
      <dgm:prSet presAssocID="{21C1ED7A-D6F1-426C-A810-6A041898FDF9}" presName="childComposite" presStyleCnt="0">
        <dgm:presLayoutVars>
          <dgm:chMax val="0"/>
          <dgm:chPref val="0"/>
        </dgm:presLayoutVars>
      </dgm:prSet>
      <dgm:spPr/>
    </dgm:pt>
    <dgm:pt modelId="{8BC8D891-18EE-46D4-82D7-4158E89F66C2}" type="pres">
      <dgm:prSet presAssocID="{21C1ED7A-D6F1-426C-A810-6A041898FDF9}" presName="ChildAccent" presStyleLbl="solidFgAcc1" presStyleIdx="0" presStyleCnt="6"/>
      <dgm:spPr/>
    </dgm:pt>
    <dgm:pt modelId="{BE8A195F-074B-4DCE-9A65-8BDBB749D5B5}" type="pres">
      <dgm:prSet presAssocID="{21C1ED7A-D6F1-426C-A810-6A041898FDF9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457A75-55CC-487C-B3D3-4AB12AF77368}" type="pres">
      <dgm:prSet presAssocID="{092A358A-DB1C-4F4B-8A6C-348ACB2F3513}" presName="childComposite" presStyleCnt="0">
        <dgm:presLayoutVars>
          <dgm:chMax val="0"/>
          <dgm:chPref val="0"/>
        </dgm:presLayoutVars>
      </dgm:prSet>
      <dgm:spPr/>
    </dgm:pt>
    <dgm:pt modelId="{D29B8588-0A34-4CBB-8249-3AC6452E4B74}" type="pres">
      <dgm:prSet presAssocID="{092A358A-DB1C-4F4B-8A6C-348ACB2F3513}" presName="ChildAccent" presStyleLbl="solidFgAcc1" presStyleIdx="1" presStyleCnt="6"/>
      <dgm:spPr/>
    </dgm:pt>
    <dgm:pt modelId="{814C915B-D042-45BB-84DC-8F56BA673EE7}" type="pres">
      <dgm:prSet presAssocID="{092A358A-DB1C-4F4B-8A6C-348ACB2F3513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5AB01E-5BDE-4483-AE92-84626DD8618D}" type="pres">
      <dgm:prSet presAssocID="{5C4C19D2-C5AC-4842-8A70-BBC19D780C5B}" presName="childComposite" presStyleCnt="0">
        <dgm:presLayoutVars>
          <dgm:chMax val="0"/>
          <dgm:chPref val="0"/>
        </dgm:presLayoutVars>
      </dgm:prSet>
      <dgm:spPr/>
    </dgm:pt>
    <dgm:pt modelId="{A6951778-1615-43F3-B256-62FF5B1321D9}" type="pres">
      <dgm:prSet presAssocID="{5C4C19D2-C5AC-4842-8A70-BBC19D780C5B}" presName="ChildAccent" presStyleLbl="solidFgAcc1" presStyleIdx="2" presStyleCnt="6"/>
      <dgm:spPr/>
    </dgm:pt>
    <dgm:pt modelId="{E68CE15F-A8C1-4849-BF00-0DF0CCF7AD4E}" type="pres">
      <dgm:prSet presAssocID="{5C4C19D2-C5AC-4842-8A70-BBC19D780C5B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474B4C-DA00-45C3-9754-80DF5E50CCC6}" type="pres">
      <dgm:prSet presAssocID="{63355792-C94F-4884-A1B8-9EC8272FDE46}" presName="root" presStyleCnt="0">
        <dgm:presLayoutVars>
          <dgm:chMax/>
          <dgm:chPref/>
        </dgm:presLayoutVars>
      </dgm:prSet>
      <dgm:spPr/>
    </dgm:pt>
    <dgm:pt modelId="{2179910D-0B3F-4024-B1C3-64004060CE4E}" type="pres">
      <dgm:prSet presAssocID="{63355792-C94F-4884-A1B8-9EC8272FDE46}" presName="rootComposite" presStyleCnt="0">
        <dgm:presLayoutVars/>
      </dgm:prSet>
      <dgm:spPr/>
    </dgm:pt>
    <dgm:pt modelId="{83EF41B9-1251-4120-A6A7-AAE582FAB5BD}" type="pres">
      <dgm:prSet presAssocID="{63355792-C94F-4884-A1B8-9EC8272FDE46}" presName="ParentAccent" presStyleLbl="alignNode1" presStyleIdx="1" presStyleCnt="2"/>
      <dgm:spPr/>
    </dgm:pt>
    <dgm:pt modelId="{BC801E78-2589-405C-918D-FA2E67B5C5E9}" type="pres">
      <dgm:prSet presAssocID="{63355792-C94F-4884-A1B8-9EC8272FDE46}" presName="ParentSmallAccent" presStyleLbl="fgAcc1" presStyleIdx="1" presStyleCnt="2"/>
      <dgm:spPr/>
    </dgm:pt>
    <dgm:pt modelId="{E18701A4-4BF6-4283-960B-3440131054EC}" type="pres">
      <dgm:prSet presAssocID="{63355792-C94F-4884-A1B8-9EC8272FDE46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5D08C1-D1AF-4726-A1E7-1D28630DD0BD}" type="pres">
      <dgm:prSet presAssocID="{63355792-C94F-4884-A1B8-9EC8272FDE46}" presName="childShape" presStyleCnt="0">
        <dgm:presLayoutVars>
          <dgm:chMax val="0"/>
          <dgm:chPref val="0"/>
        </dgm:presLayoutVars>
      </dgm:prSet>
      <dgm:spPr/>
    </dgm:pt>
    <dgm:pt modelId="{57250BD6-60BE-4097-B2DA-0319B4A6C3A0}" type="pres">
      <dgm:prSet presAssocID="{C9C30AB3-C8DA-42CF-BCAE-65E8BEB31984}" presName="childComposite" presStyleCnt="0">
        <dgm:presLayoutVars>
          <dgm:chMax val="0"/>
          <dgm:chPref val="0"/>
        </dgm:presLayoutVars>
      </dgm:prSet>
      <dgm:spPr/>
    </dgm:pt>
    <dgm:pt modelId="{62115B40-3DD7-4EDB-BCCA-59245584CC0B}" type="pres">
      <dgm:prSet presAssocID="{C9C30AB3-C8DA-42CF-BCAE-65E8BEB31984}" presName="ChildAccent" presStyleLbl="solidFgAcc1" presStyleIdx="3" presStyleCnt="6"/>
      <dgm:spPr/>
    </dgm:pt>
    <dgm:pt modelId="{38C64C60-9892-4DB8-9468-5F1E258FE077}" type="pres">
      <dgm:prSet presAssocID="{C9C30AB3-C8DA-42CF-BCAE-65E8BEB31984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BA0004-76B3-4171-B982-3D92BE98F99B}" type="pres">
      <dgm:prSet presAssocID="{DEB92514-CFFD-4B0D-8EA7-D1AD55C9E391}" presName="childComposite" presStyleCnt="0">
        <dgm:presLayoutVars>
          <dgm:chMax val="0"/>
          <dgm:chPref val="0"/>
        </dgm:presLayoutVars>
      </dgm:prSet>
      <dgm:spPr/>
    </dgm:pt>
    <dgm:pt modelId="{5E3B1C54-026A-4E9E-BD63-F403BA6041CB}" type="pres">
      <dgm:prSet presAssocID="{DEB92514-CFFD-4B0D-8EA7-D1AD55C9E391}" presName="ChildAccent" presStyleLbl="solidFgAcc1" presStyleIdx="4" presStyleCnt="6"/>
      <dgm:spPr/>
    </dgm:pt>
    <dgm:pt modelId="{4A75C45B-5D7E-4E58-9FAA-51EC50EAE54A}" type="pres">
      <dgm:prSet presAssocID="{DEB92514-CFFD-4B0D-8EA7-D1AD55C9E391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5053E1-896A-446C-87A5-CD892BE3964F}" type="pres">
      <dgm:prSet presAssocID="{DB44579A-CFA2-4721-B935-4F6CAA293BB3}" presName="childComposite" presStyleCnt="0">
        <dgm:presLayoutVars>
          <dgm:chMax val="0"/>
          <dgm:chPref val="0"/>
        </dgm:presLayoutVars>
      </dgm:prSet>
      <dgm:spPr/>
    </dgm:pt>
    <dgm:pt modelId="{AC92BD3F-9418-40B0-86AA-0F86A96EA1ED}" type="pres">
      <dgm:prSet presAssocID="{DB44579A-CFA2-4721-B935-4F6CAA293BB3}" presName="ChildAccent" presStyleLbl="solidFgAcc1" presStyleIdx="5" presStyleCnt="6"/>
      <dgm:spPr/>
    </dgm:pt>
    <dgm:pt modelId="{B19EE332-965C-4073-8DFF-0DD516458583}" type="pres">
      <dgm:prSet presAssocID="{DB44579A-CFA2-4721-B935-4F6CAA293BB3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E11DA1C-2AFA-4931-9D0B-B66A190C50ED}" srcId="{94616B15-A839-449B-93FC-DD8C5D683844}" destId="{21C1ED7A-D6F1-426C-A810-6A041898FDF9}" srcOrd="0" destOrd="0" parTransId="{11FB9EC7-7F9F-43B2-B6F0-7462FF64AB0F}" sibTransId="{3B5D4FF8-BFB2-4187-9D61-C828040C4917}"/>
    <dgm:cxn modelId="{A2EBB435-64B0-42E0-A84C-DAFFF1358A45}" type="presOf" srcId="{7D180091-FBF5-48D7-909F-A22E00276008}" destId="{93E6296C-8D9F-4F94-B518-B62D0B9BFB20}" srcOrd="0" destOrd="0" presId="urn:microsoft.com/office/officeart/2008/layout/SquareAccentList"/>
    <dgm:cxn modelId="{D9B6330D-D1A8-4FEE-9AA4-856866BEA980}" type="presOf" srcId="{94616B15-A839-449B-93FC-DD8C5D683844}" destId="{5FD065D4-C973-431D-8E76-D755F6867B33}" srcOrd="0" destOrd="0" presId="urn:microsoft.com/office/officeart/2008/layout/SquareAccentList"/>
    <dgm:cxn modelId="{6DC2C716-F977-409D-904A-11B41227297B}" srcId="{63355792-C94F-4884-A1B8-9EC8272FDE46}" destId="{C9C30AB3-C8DA-42CF-BCAE-65E8BEB31984}" srcOrd="0" destOrd="0" parTransId="{7AF54A8F-DB26-4C02-A141-BF44C863F1ED}" sibTransId="{C5CE4FC8-6116-4B52-BDEE-4F899D20B6EB}"/>
    <dgm:cxn modelId="{E9B2C736-EC71-4A49-9A8F-31219E230DDC}" srcId="{63355792-C94F-4884-A1B8-9EC8272FDE46}" destId="{DB44579A-CFA2-4721-B935-4F6CAA293BB3}" srcOrd="2" destOrd="0" parTransId="{E223F251-E1B6-4CD4-BE77-1BCE154B9844}" sibTransId="{3A0B145A-5440-4783-96A8-148644B0EF9B}"/>
    <dgm:cxn modelId="{02D923E0-DB31-4615-B606-AB62840FE193}" srcId="{7D180091-FBF5-48D7-909F-A22E00276008}" destId="{94616B15-A839-449B-93FC-DD8C5D683844}" srcOrd="0" destOrd="0" parTransId="{F0BE39D6-64BF-413C-8EDA-3385D0DABF6E}" sibTransId="{8E89C13D-699A-4BB2-9799-73332725FD5F}"/>
    <dgm:cxn modelId="{A6DBAE4A-889B-4CCB-BBBE-DF88081D9AC9}" srcId="{7D180091-FBF5-48D7-909F-A22E00276008}" destId="{63355792-C94F-4884-A1B8-9EC8272FDE46}" srcOrd="1" destOrd="0" parTransId="{E3A6EC3B-18B3-4F3C-8844-07B2DFB22015}" sibTransId="{94C3E0EF-349B-4964-B015-0464BA920F0E}"/>
    <dgm:cxn modelId="{AEABE8AD-77F0-4CDA-9E8F-877AC1E7569C}" type="presOf" srcId="{63355792-C94F-4884-A1B8-9EC8272FDE46}" destId="{E18701A4-4BF6-4283-960B-3440131054EC}" srcOrd="0" destOrd="0" presId="urn:microsoft.com/office/officeart/2008/layout/SquareAccentList"/>
    <dgm:cxn modelId="{779D629C-1055-4F28-8265-00ADDF5CB9E3}" type="presOf" srcId="{DEB92514-CFFD-4B0D-8EA7-D1AD55C9E391}" destId="{4A75C45B-5D7E-4E58-9FAA-51EC50EAE54A}" srcOrd="0" destOrd="0" presId="urn:microsoft.com/office/officeart/2008/layout/SquareAccentList"/>
    <dgm:cxn modelId="{20A963E1-F031-4955-AADE-7D575D6BE6AE}" type="presOf" srcId="{DB44579A-CFA2-4721-B935-4F6CAA293BB3}" destId="{B19EE332-965C-4073-8DFF-0DD516458583}" srcOrd="0" destOrd="0" presId="urn:microsoft.com/office/officeart/2008/layout/SquareAccentList"/>
    <dgm:cxn modelId="{259BFAE6-7F19-4245-91F4-AA08B05B2A13}" type="presOf" srcId="{C9C30AB3-C8DA-42CF-BCAE-65E8BEB31984}" destId="{38C64C60-9892-4DB8-9468-5F1E258FE077}" srcOrd="0" destOrd="0" presId="urn:microsoft.com/office/officeart/2008/layout/SquareAccentList"/>
    <dgm:cxn modelId="{F8058668-AA6E-4493-BBE3-169CDB076AC7}" srcId="{63355792-C94F-4884-A1B8-9EC8272FDE46}" destId="{DEB92514-CFFD-4B0D-8EA7-D1AD55C9E391}" srcOrd="1" destOrd="0" parTransId="{60ED8B2D-4CAE-49C6-83B3-C3E9BC182D12}" sibTransId="{9AD803C0-C334-4B65-A1F7-9BBC5EED99DC}"/>
    <dgm:cxn modelId="{92471C57-0608-498A-8B79-1221BC605764}" type="presOf" srcId="{5C4C19D2-C5AC-4842-8A70-BBC19D780C5B}" destId="{E68CE15F-A8C1-4849-BF00-0DF0CCF7AD4E}" srcOrd="0" destOrd="0" presId="urn:microsoft.com/office/officeart/2008/layout/SquareAccentList"/>
    <dgm:cxn modelId="{E417B077-84BF-4A90-A6DB-D96D5348D995}" srcId="{94616B15-A839-449B-93FC-DD8C5D683844}" destId="{5C4C19D2-C5AC-4842-8A70-BBC19D780C5B}" srcOrd="2" destOrd="0" parTransId="{1B0182F7-F83B-42D6-923B-4CDA3824BA36}" sibTransId="{6F3B1008-611E-4921-A221-A10B71B8511C}"/>
    <dgm:cxn modelId="{74CDA8FF-641A-40AD-80E8-82A51389073A}" srcId="{94616B15-A839-449B-93FC-DD8C5D683844}" destId="{092A358A-DB1C-4F4B-8A6C-348ACB2F3513}" srcOrd="1" destOrd="0" parTransId="{D7BF27EF-7361-4D84-9911-5EF2D155FE15}" sibTransId="{29E1840A-DD96-49E1-B978-1AA7E705D92F}"/>
    <dgm:cxn modelId="{FE1BD436-4D0C-4D19-8693-09FD67DD28C3}" type="presOf" srcId="{092A358A-DB1C-4F4B-8A6C-348ACB2F3513}" destId="{814C915B-D042-45BB-84DC-8F56BA673EE7}" srcOrd="0" destOrd="0" presId="urn:microsoft.com/office/officeart/2008/layout/SquareAccentList"/>
    <dgm:cxn modelId="{D57F2813-C176-4B08-B9ED-2120C39C3336}" type="presOf" srcId="{21C1ED7A-D6F1-426C-A810-6A041898FDF9}" destId="{BE8A195F-074B-4DCE-9A65-8BDBB749D5B5}" srcOrd="0" destOrd="0" presId="urn:microsoft.com/office/officeart/2008/layout/SquareAccentList"/>
    <dgm:cxn modelId="{18F179DF-9F91-4CD7-B803-2823549FE436}" type="presParOf" srcId="{93E6296C-8D9F-4F94-B518-B62D0B9BFB20}" destId="{5AF46F3E-CCE9-4E52-9F17-735C4BCC2D93}" srcOrd="0" destOrd="0" presId="urn:microsoft.com/office/officeart/2008/layout/SquareAccentList"/>
    <dgm:cxn modelId="{AD8E576F-87C4-4189-97FB-A575F29789FD}" type="presParOf" srcId="{5AF46F3E-CCE9-4E52-9F17-735C4BCC2D93}" destId="{DB032055-F996-4389-9A69-FEA3449CD07F}" srcOrd="0" destOrd="0" presId="urn:microsoft.com/office/officeart/2008/layout/SquareAccentList"/>
    <dgm:cxn modelId="{41601DFA-45E5-4397-8D3B-AC162F9D8F17}" type="presParOf" srcId="{DB032055-F996-4389-9A69-FEA3449CD07F}" destId="{B7DFED80-F84E-4119-8F7C-1C2E3C7D5283}" srcOrd="0" destOrd="0" presId="urn:microsoft.com/office/officeart/2008/layout/SquareAccentList"/>
    <dgm:cxn modelId="{5361014F-B052-47B8-8741-24E8D756A021}" type="presParOf" srcId="{DB032055-F996-4389-9A69-FEA3449CD07F}" destId="{71484C2A-13BA-4A88-A22D-3DCB0AAA8404}" srcOrd="1" destOrd="0" presId="urn:microsoft.com/office/officeart/2008/layout/SquareAccentList"/>
    <dgm:cxn modelId="{4BB9EBA4-DDFF-4E5D-A330-A91A5A969651}" type="presParOf" srcId="{DB032055-F996-4389-9A69-FEA3449CD07F}" destId="{5FD065D4-C973-431D-8E76-D755F6867B33}" srcOrd="2" destOrd="0" presId="urn:microsoft.com/office/officeart/2008/layout/SquareAccentList"/>
    <dgm:cxn modelId="{0985C053-4631-4C89-B64E-F24A67E5DDA9}" type="presParOf" srcId="{5AF46F3E-CCE9-4E52-9F17-735C4BCC2D93}" destId="{CA1E25C0-D016-44AE-9F3A-05FC02410CA9}" srcOrd="1" destOrd="0" presId="urn:microsoft.com/office/officeart/2008/layout/SquareAccentList"/>
    <dgm:cxn modelId="{AD2578E9-3585-4F28-95C0-6C2C1680D888}" type="presParOf" srcId="{CA1E25C0-D016-44AE-9F3A-05FC02410CA9}" destId="{45ACB438-81C1-4F73-93BA-1E180DB69870}" srcOrd="0" destOrd="0" presId="urn:microsoft.com/office/officeart/2008/layout/SquareAccentList"/>
    <dgm:cxn modelId="{650FAA61-0AA5-4706-9C54-ECD8DA0774A9}" type="presParOf" srcId="{45ACB438-81C1-4F73-93BA-1E180DB69870}" destId="{8BC8D891-18EE-46D4-82D7-4158E89F66C2}" srcOrd="0" destOrd="0" presId="urn:microsoft.com/office/officeart/2008/layout/SquareAccentList"/>
    <dgm:cxn modelId="{06BE49EF-A0FC-4C09-814C-86496760D76C}" type="presParOf" srcId="{45ACB438-81C1-4F73-93BA-1E180DB69870}" destId="{BE8A195F-074B-4DCE-9A65-8BDBB749D5B5}" srcOrd="1" destOrd="0" presId="urn:microsoft.com/office/officeart/2008/layout/SquareAccentList"/>
    <dgm:cxn modelId="{53A093C8-1774-4B27-936B-4059CB2BA23B}" type="presParOf" srcId="{CA1E25C0-D016-44AE-9F3A-05FC02410CA9}" destId="{BF457A75-55CC-487C-B3D3-4AB12AF77368}" srcOrd="1" destOrd="0" presId="urn:microsoft.com/office/officeart/2008/layout/SquareAccentList"/>
    <dgm:cxn modelId="{6848ADD0-520A-4CB4-8483-7727CFE14D35}" type="presParOf" srcId="{BF457A75-55CC-487C-B3D3-4AB12AF77368}" destId="{D29B8588-0A34-4CBB-8249-3AC6452E4B74}" srcOrd="0" destOrd="0" presId="urn:microsoft.com/office/officeart/2008/layout/SquareAccentList"/>
    <dgm:cxn modelId="{2D16F075-4A3B-4B30-89D1-ACA5118BF33B}" type="presParOf" srcId="{BF457A75-55CC-487C-B3D3-4AB12AF77368}" destId="{814C915B-D042-45BB-84DC-8F56BA673EE7}" srcOrd="1" destOrd="0" presId="urn:microsoft.com/office/officeart/2008/layout/SquareAccentList"/>
    <dgm:cxn modelId="{C221534C-06A5-4859-8A22-7D4103A11689}" type="presParOf" srcId="{CA1E25C0-D016-44AE-9F3A-05FC02410CA9}" destId="{105AB01E-5BDE-4483-AE92-84626DD8618D}" srcOrd="2" destOrd="0" presId="urn:microsoft.com/office/officeart/2008/layout/SquareAccentList"/>
    <dgm:cxn modelId="{09188E1B-B625-4A5D-9689-EE752DB3130D}" type="presParOf" srcId="{105AB01E-5BDE-4483-AE92-84626DD8618D}" destId="{A6951778-1615-43F3-B256-62FF5B1321D9}" srcOrd="0" destOrd="0" presId="urn:microsoft.com/office/officeart/2008/layout/SquareAccentList"/>
    <dgm:cxn modelId="{8C0FD489-13BF-4ADA-A1AA-64D172C0C01C}" type="presParOf" srcId="{105AB01E-5BDE-4483-AE92-84626DD8618D}" destId="{E68CE15F-A8C1-4849-BF00-0DF0CCF7AD4E}" srcOrd="1" destOrd="0" presId="urn:microsoft.com/office/officeart/2008/layout/SquareAccentList"/>
    <dgm:cxn modelId="{D7A35339-A497-4FB4-9506-70E6331C3557}" type="presParOf" srcId="{93E6296C-8D9F-4F94-B518-B62D0B9BFB20}" destId="{3F474B4C-DA00-45C3-9754-80DF5E50CCC6}" srcOrd="1" destOrd="0" presId="urn:microsoft.com/office/officeart/2008/layout/SquareAccentList"/>
    <dgm:cxn modelId="{7944687A-F5E4-4B10-8724-83DD32798B32}" type="presParOf" srcId="{3F474B4C-DA00-45C3-9754-80DF5E50CCC6}" destId="{2179910D-0B3F-4024-B1C3-64004060CE4E}" srcOrd="0" destOrd="0" presId="urn:microsoft.com/office/officeart/2008/layout/SquareAccentList"/>
    <dgm:cxn modelId="{D6682CA0-778F-4A86-81A8-9544725EB3F2}" type="presParOf" srcId="{2179910D-0B3F-4024-B1C3-64004060CE4E}" destId="{83EF41B9-1251-4120-A6A7-AAE582FAB5BD}" srcOrd="0" destOrd="0" presId="urn:microsoft.com/office/officeart/2008/layout/SquareAccentList"/>
    <dgm:cxn modelId="{5E4EECF5-3B3C-49D8-9AD4-D2F8A40E97CD}" type="presParOf" srcId="{2179910D-0B3F-4024-B1C3-64004060CE4E}" destId="{BC801E78-2589-405C-918D-FA2E67B5C5E9}" srcOrd="1" destOrd="0" presId="urn:microsoft.com/office/officeart/2008/layout/SquareAccentList"/>
    <dgm:cxn modelId="{C319AFAD-6384-430B-9DF0-7A9E3E9FAC38}" type="presParOf" srcId="{2179910D-0B3F-4024-B1C3-64004060CE4E}" destId="{E18701A4-4BF6-4283-960B-3440131054EC}" srcOrd="2" destOrd="0" presId="urn:microsoft.com/office/officeart/2008/layout/SquareAccentList"/>
    <dgm:cxn modelId="{EBE878A4-50EE-4239-A759-009FFFA33CEA}" type="presParOf" srcId="{3F474B4C-DA00-45C3-9754-80DF5E50CCC6}" destId="{8A5D08C1-D1AF-4726-A1E7-1D28630DD0BD}" srcOrd="1" destOrd="0" presId="urn:microsoft.com/office/officeart/2008/layout/SquareAccentList"/>
    <dgm:cxn modelId="{CF809D66-D9DD-49C8-86D0-50D2C5505BD4}" type="presParOf" srcId="{8A5D08C1-D1AF-4726-A1E7-1D28630DD0BD}" destId="{57250BD6-60BE-4097-B2DA-0319B4A6C3A0}" srcOrd="0" destOrd="0" presId="urn:microsoft.com/office/officeart/2008/layout/SquareAccentList"/>
    <dgm:cxn modelId="{31AFA639-9FFD-49C1-9464-7007D137160F}" type="presParOf" srcId="{57250BD6-60BE-4097-B2DA-0319B4A6C3A0}" destId="{62115B40-3DD7-4EDB-BCCA-59245584CC0B}" srcOrd="0" destOrd="0" presId="urn:microsoft.com/office/officeart/2008/layout/SquareAccentList"/>
    <dgm:cxn modelId="{3951969F-BE1B-4740-9244-3CACFC26F3AF}" type="presParOf" srcId="{57250BD6-60BE-4097-B2DA-0319B4A6C3A0}" destId="{38C64C60-9892-4DB8-9468-5F1E258FE077}" srcOrd="1" destOrd="0" presId="urn:microsoft.com/office/officeart/2008/layout/SquareAccentList"/>
    <dgm:cxn modelId="{728A90C0-8219-4FC3-B917-3A338F0D289C}" type="presParOf" srcId="{8A5D08C1-D1AF-4726-A1E7-1D28630DD0BD}" destId="{03BA0004-76B3-4171-B982-3D92BE98F99B}" srcOrd="1" destOrd="0" presId="urn:microsoft.com/office/officeart/2008/layout/SquareAccentList"/>
    <dgm:cxn modelId="{651EF610-247A-4E25-A0ED-C0581FAE8AD0}" type="presParOf" srcId="{03BA0004-76B3-4171-B982-3D92BE98F99B}" destId="{5E3B1C54-026A-4E9E-BD63-F403BA6041CB}" srcOrd="0" destOrd="0" presId="urn:microsoft.com/office/officeart/2008/layout/SquareAccentList"/>
    <dgm:cxn modelId="{E62D7526-97D9-4C92-8496-4BF15B42A162}" type="presParOf" srcId="{03BA0004-76B3-4171-B982-3D92BE98F99B}" destId="{4A75C45B-5D7E-4E58-9FAA-51EC50EAE54A}" srcOrd="1" destOrd="0" presId="urn:microsoft.com/office/officeart/2008/layout/SquareAccentList"/>
    <dgm:cxn modelId="{B951E291-4F3F-4503-9E94-61389C9AFB78}" type="presParOf" srcId="{8A5D08C1-D1AF-4726-A1E7-1D28630DD0BD}" destId="{7A5053E1-896A-446C-87A5-CD892BE3964F}" srcOrd="2" destOrd="0" presId="urn:microsoft.com/office/officeart/2008/layout/SquareAccentList"/>
    <dgm:cxn modelId="{5B0AEE10-07BC-46B2-A779-C59187D4EE89}" type="presParOf" srcId="{7A5053E1-896A-446C-87A5-CD892BE3964F}" destId="{AC92BD3F-9418-40B0-86AA-0F86A96EA1ED}" srcOrd="0" destOrd="0" presId="urn:microsoft.com/office/officeart/2008/layout/SquareAccentList"/>
    <dgm:cxn modelId="{B73AE36A-DCF8-4F27-820A-0A21BB71AFF0}" type="presParOf" srcId="{7A5053E1-896A-446C-87A5-CD892BE3964F}" destId="{B19EE332-965C-4073-8DFF-0DD516458583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180091-FBF5-48D7-909F-A22E00276008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4616B15-A839-449B-93FC-DD8C5D683844}">
      <dgm:prSet phldrT="[Texto]"/>
      <dgm:spPr/>
      <dgm:t>
        <a:bodyPr/>
        <a:lstStyle/>
        <a:p>
          <a:r>
            <a:rPr lang="es-ES" dirty="0" err="1"/>
            <a:t>Adjust</a:t>
          </a:r>
          <a:r>
            <a:rPr lang="es-ES" dirty="0"/>
            <a:t>. </a:t>
          </a:r>
          <a:r>
            <a:rPr lang="es-ES" dirty="0" err="1"/>
            <a:t>Treatm</a:t>
          </a:r>
          <a:r>
            <a:rPr lang="es-ES" dirty="0"/>
            <a:t>.</a:t>
          </a:r>
        </a:p>
      </dgm:t>
    </dgm:pt>
    <dgm:pt modelId="{F0BE39D6-64BF-413C-8EDA-3385D0DABF6E}" type="parTrans" cxnId="{02D923E0-DB31-4615-B606-AB62840FE193}">
      <dgm:prSet/>
      <dgm:spPr/>
      <dgm:t>
        <a:bodyPr/>
        <a:lstStyle/>
        <a:p>
          <a:endParaRPr lang="es-ES"/>
        </a:p>
      </dgm:t>
    </dgm:pt>
    <dgm:pt modelId="{8E89C13D-699A-4BB2-9799-73332725FD5F}" type="sibTrans" cxnId="{02D923E0-DB31-4615-B606-AB62840FE193}">
      <dgm:prSet/>
      <dgm:spPr/>
      <dgm:t>
        <a:bodyPr/>
        <a:lstStyle/>
        <a:p>
          <a:endParaRPr lang="es-ES"/>
        </a:p>
      </dgm:t>
    </dgm:pt>
    <dgm:pt modelId="{21C1ED7A-D6F1-426C-A810-6A041898FDF9}">
      <dgm:prSet phldrT="[Texto]" custT="1"/>
      <dgm:spPr/>
      <dgm:t>
        <a:bodyPr/>
        <a:lstStyle/>
        <a:p>
          <a:r>
            <a:rPr lang="es-ES" sz="2000" dirty="0" err="1"/>
            <a:t>Dosaging</a:t>
          </a:r>
          <a:endParaRPr lang="es-ES" sz="2000" dirty="0"/>
        </a:p>
      </dgm:t>
    </dgm:pt>
    <dgm:pt modelId="{11FB9EC7-7F9F-43B2-B6F0-7462FF64AB0F}" type="parTrans" cxnId="{6E11DA1C-2AFA-4931-9D0B-B66A190C50ED}">
      <dgm:prSet/>
      <dgm:spPr/>
      <dgm:t>
        <a:bodyPr/>
        <a:lstStyle/>
        <a:p>
          <a:endParaRPr lang="es-ES"/>
        </a:p>
      </dgm:t>
    </dgm:pt>
    <dgm:pt modelId="{3B5D4FF8-BFB2-4187-9D61-C828040C4917}" type="sibTrans" cxnId="{6E11DA1C-2AFA-4931-9D0B-B66A190C50ED}">
      <dgm:prSet/>
      <dgm:spPr/>
      <dgm:t>
        <a:bodyPr/>
        <a:lstStyle/>
        <a:p>
          <a:endParaRPr lang="es-ES"/>
        </a:p>
      </dgm:t>
    </dgm:pt>
    <dgm:pt modelId="{092A358A-DB1C-4F4B-8A6C-348ACB2F3513}">
      <dgm:prSet phldrT="[Texto]" custT="1"/>
      <dgm:spPr/>
      <dgm:t>
        <a:bodyPr/>
        <a:lstStyle/>
        <a:p>
          <a:r>
            <a:rPr lang="es-ES" sz="2000" dirty="0"/>
            <a:t>New </a:t>
          </a:r>
          <a:r>
            <a:rPr lang="es-ES" sz="2000" dirty="0" err="1"/>
            <a:t>markers</a:t>
          </a:r>
          <a:endParaRPr lang="es-ES" sz="2000" dirty="0"/>
        </a:p>
      </dgm:t>
    </dgm:pt>
    <dgm:pt modelId="{D7BF27EF-7361-4D84-9911-5EF2D155FE15}" type="parTrans" cxnId="{74CDA8FF-641A-40AD-80E8-82A51389073A}">
      <dgm:prSet/>
      <dgm:spPr/>
      <dgm:t>
        <a:bodyPr/>
        <a:lstStyle/>
        <a:p>
          <a:endParaRPr lang="es-ES"/>
        </a:p>
      </dgm:t>
    </dgm:pt>
    <dgm:pt modelId="{29E1840A-DD96-49E1-B978-1AA7E705D92F}" type="sibTrans" cxnId="{74CDA8FF-641A-40AD-80E8-82A51389073A}">
      <dgm:prSet/>
      <dgm:spPr/>
      <dgm:t>
        <a:bodyPr/>
        <a:lstStyle/>
        <a:p>
          <a:endParaRPr lang="es-ES"/>
        </a:p>
      </dgm:t>
    </dgm:pt>
    <dgm:pt modelId="{5C4C19D2-C5AC-4842-8A70-BBC19D780C5B}">
      <dgm:prSet phldrT="[Texto]" custT="1"/>
      <dgm:spPr/>
      <dgm:t>
        <a:bodyPr/>
        <a:lstStyle/>
        <a:p>
          <a:r>
            <a:rPr lang="es-ES" sz="2000" dirty="0" err="1"/>
            <a:t>Toxicity</a:t>
          </a:r>
          <a:r>
            <a:rPr lang="es-ES" sz="2000" dirty="0"/>
            <a:t> </a:t>
          </a:r>
          <a:r>
            <a:rPr lang="es-ES" sz="2000" dirty="0" err="1"/>
            <a:t>management</a:t>
          </a:r>
          <a:endParaRPr lang="es-ES" sz="2000" dirty="0"/>
        </a:p>
      </dgm:t>
    </dgm:pt>
    <dgm:pt modelId="{1B0182F7-F83B-42D6-923B-4CDA3824BA36}" type="parTrans" cxnId="{E417B077-84BF-4A90-A6DB-D96D5348D995}">
      <dgm:prSet/>
      <dgm:spPr/>
      <dgm:t>
        <a:bodyPr/>
        <a:lstStyle/>
        <a:p>
          <a:endParaRPr lang="es-ES"/>
        </a:p>
      </dgm:t>
    </dgm:pt>
    <dgm:pt modelId="{6F3B1008-611E-4921-A221-A10B71B8511C}" type="sibTrans" cxnId="{E417B077-84BF-4A90-A6DB-D96D5348D995}">
      <dgm:prSet/>
      <dgm:spPr/>
      <dgm:t>
        <a:bodyPr/>
        <a:lstStyle/>
        <a:p>
          <a:endParaRPr lang="es-ES"/>
        </a:p>
      </dgm:t>
    </dgm:pt>
    <dgm:pt modelId="{63355792-C94F-4884-A1B8-9EC8272FDE46}">
      <dgm:prSet phldrT="[Texto]"/>
      <dgm:spPr/>
      <dgm:t>
        <a:bodyPr/>
        <a:lstStyle/>
        <a:p>
          <a:r>
            <a:rPr lang="es-ES" dirty="0" err="1"/>
            <a:t>Preconceptions</a:t>
          </a:r>
          <a:endParaRPr lang="es-ES" dirty="0"/>
        </a:p>
      </dgm:t>
    </dgm:pt>
    <dgm:pt modelId="{E3A6EC3B-18B3-4F3C-8844-07B2DFB22015}" type="parTrans" cxnId="{A6DBAE4A-889B-4CCB-BBBE-DF88081D9AC9}">
      <dgm:prSet/>
      <dgm:spPr/>
      <dgm:t>
        <a:bodyPr/>
        <a:lstStyle/>
        <a:p>
          <a:endParaRPr lang="es-ES"/>
        </a:p>
      </dgm:t>
    </dgm:pt>
    <dgm:pt modelId="{94C3E0EF-349B-4964-B015-0464BA920F0E}" type="sibTrans" cxnId="{A6DBAE4A-889B-4CCB-BBBE-DF88081D9AC9}">
      <dgm:prSet/>
      <dgm:spPr/>
      <dgm:t>
        <a:bodyPr/>
        <a:lstStyle/>
        <a:p>
          <a:endParaRPr lang="es-ES"/>
        </a:p>
      </dgm:t>
    </dgm:pt>
    <dgm:pt modelId="{C9C30AB3-C8DA-42CF-BCAE-65E8BEB31984}">
      <dgm:prSet phldrT="[Texto]" custT="1"/>
      <dgm:spPr/>
      <dgm:t>
        <a:bodyPr/>
        <a:lstStyle/>
        <a:p>
          <a:r>
            <a:rPr lang="es-ES" sz="2000" dirty="0" err="1"/>
            <a:t>Professionals</a:t>
          </a:r>
          <a:endParaRPr lang="es-ES" sz="2000" dirty="0"/>
        </a:p>
      </dgm:t>
    </dgm:pt>
    <dgm:pt modelId="{7AF54A8F-DB26-4C02-A141-BF44C863F1ED}" type="parTrans" cxnId="{6DC2C716-F977-409D-904A-11B41227297B}">
      <dgm:prSet/>
      <dgm:spPr/>
      <dgm:t>
        <a:bodyPr/>
        <a:lstStyle/>
        <a:p>
          <a:endParaRPr lang="es-ES"/>
        </a:p>
      </dgm:t>
    </dgm:pt>
    <dgm:pt modelId="{C5CE4FC8-6116-4B52-BDEE-4F899D20B6EB}" type="sibTrans" cxnId="{6DC2C716-F977-409D-904A-11B41227297B}">
      <dgm:prSet/>
      <dgm:spPr/>
      <dgm:t>
        <a:bodyPr/>
        <a:lstStyle/>
        <a:p>
          <a:endParaRPr lang="es-ES"/>
        </a:p>
      </dgm:t>
    </dgm:pt>
    <dgm:pt modelId="{DEB92514-CFFD-4B0D-8EA7-D1AD55C9E391}">
      <dgm:prSet phldrT="[Texto]" custT="1"/>
      <dgm:spPr/>
      <dgm:t>
        <a:bodyPr/>
        <a:lstStyle/>
        <a:p>
          <a:r>
            <a:rPr lang="es-ES" sz="2000" dirty="0" err="1"/>
            <a:t>Relatives</a:t>
          </a:r>
          <a:r>
            <a:rPr lang="es-ES" sz="2000" dirty="0"/>
            <a:t>/</a:t>
          </a:r>
          <a:r>
            <a:rPr lang="es-ES" sz="2000" dirty="0" err="1"/>
            <a:t>care</a:t>
          </a:r>
          <a:r>
            <a:rPr lang="es-ES" sz="2000" dirty="0"/>
            <a:t> </a:t>
          </a:r>
          <a:r>
            <a:rPr lang="es-ES" sz="2000" dirty="0" err="1"/>
            <a:t>givers</a:t>
          </a:r>
          <a:endParaRPr lang="es-ES" sz="2000" dirty="0"/>
        </a:p>
      </dgm:t>
    </dgm:pt>
    <dgm:pt modelId="{60ED8B2D-4CAE-49C6-83B3-C3E9BC182D12}" type="parTrans" cxnId="{F8058668-AA6E-4493-BBE3-169CDB076AC7}">
      <dgm:prSet/>
      <dgm:spPr/>
      <dgm:t>
        <a:bodyPr/>
        <a:lstStyle/>
        <a:p>
          <a:endParaRPr lang="es-ES"/>
        </a:p>
      </dgm:t>
    </dgm:pt>
    <dgm:pt modelId="{9AD803C0-C334-4B65-A1F7-9BBC5EED99DC}" type="sibTrans" cxnId="{F8058668-AA6E-4493-BBE3-169CDB076AC7}">
      <dgm:prSet/>
      <dgm:spPr/>
      <dgm:t>
        <a:bodyPr/>
        <a:lstStyle/>
        <a:p>
          <a:endParaRPr lang="es-ES"/>
        </a:p>
      </dgm:t>
    </dgm:pt>
    <dgm:pt modelId="{DB44579A-CFA2-4721-B935-4F6CAA293BB3}">
      <dgm:prSet phldrT="[Texto]" custT="1"/>
      <dgm:spPr/>
      <dgm:t>
        <a:bodyPr/>
        <a:lstStyle/>
        <a:p>
          <a:r>
            <a:rPr lang="es-ES" sz="2000" dirty="0" err="1"/>
            <a:t>Patients</a:t>
          </a:r>
          <a:endParaRPr lang="es-ES" sz="2000" dirty="0"/>
        </a:p>
      </dgm:t>
    </dgm:pt>
    <dgm:pt modelId="{E223F251-E1B6-4CD4-BE77-1BCE154B9844}" type="parTrans" cxnId="{E9B2C736-EC71-4A49-9A8F-31219E230DDC}">
      <dgm:prSet/>
      <dgm:spPr/>
      <dgm:t>
        <a:bodyPr/>
        <a:lstStyle/>
        <a:p>
          <a:endParaRPr lang="es-ES"/>
        </a:p>
      </dgm:t>
    </dgm:pt>
    <dgm:pt modelId="{3A0B145A-5440-4783-96A8-148644B0EF9B}" type="sibTrans" cxnId="{E9B2C736-EC71-4A49-9A8F-31219E230DDC}">
      <dgm:prSet/>
      <dgm:spPr/>
      <dgm:t>
        <a:bodyPr/>
        <a:lstStyle/>
        <a:p>
          <a:endParaRPr lang="es-ES"/>
        </a:p>
      </dgm:t>
    </dgm:pt>
    <dgm:pt modelId="{93E6296C-8D9F-4F94-B518-B62D0B9BFB20}" type="pres">
      <dgm:prSet presAssocID="{7D180091-FBF5-48D7-909F-A22E00276008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5AF46F3E-CCE9-4E52-9F17-735C4BCC2D93}" type="pres">
      <dgm:prSet presAssocID="{94616B15-A839-449B-93FC-DD8C5D683844}" presName="root" presStyleCnt="0">
        <dgm:presLayoutVars>
          <dgm:chMax/>
          <dgm:chPref/>
        </dgm:presLayoutVars>
      </dgm:prSet>
      <dgm:spPr/>
    </dgm:pt>
    <dgm:pt modelId="{DB032055-F996-4389-9A69-FEA3449CD07F}" type="pres">
      <dgm:prSet presAssocID="{94616B15-A839-449B-93FC-DD8C5D683844}" presName="rootComposite" presStyleCnt="0">
        <dgm:presLayoutVars/>
      </dgm:prSet>
      <dgm:spPr/>
    </dgm:pt>
    <dgm:pt modelId="{B7DFED80-F84E-4119-8F7C-1C2E3C7D5283}" type="pres">
      <dgm:prSet presAssocID="{94616B15-A839-449B-93FC-DD8C5D683844}" presName="ParentAccent" presStyleLbl="alignNode1" presStyleIdx="0" presStyleCnt="2"/>
      <dgm:spPr/>
    </dgm:pt>
    <dgm:pt modelId="{71484C2A-13BA-4A88-A22D-3DCB0AAA8404}" type="pres">
      <dgm:prSet presAssocID="{94616B15-A839-449B-93FC-DD8C5D683844}" presName="ParentSmallAccent" presStyleLbl="fgAcc1" presStyleIdx="0" presStyleCnt="2"/>
      <dgm:spPr/>
    </dgm:pt>
    <dgm:pt modelId="{5FD065D4-C973-431D-8E76-D755F6867B33}" type="pres">
      <dgm:prSet presAssocID="{94616B15-A839-449B-93FC-DD8C5D683844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1E25C0-D016-44AE-9F3A-05FC02410CA9}" type="pres">
      <dgm:prSet presAssocID="{94616B15-A839-449B-93FC-DD8C5D683844}" presName="childShape" presStyleCnt="0">
        <dgm:presLayoutVars>
          <dgm:chMax val="0"/>
          <dgm:chPref val="0"/>
        </dgm:presLayoutVars>
      </dgm:prSet>
      <dgm:spPr/>
    </dgm:pt>
    <dgm:pt modelId="{45ACB438-81C1-4F73-93BA-1E180DB69870}" type="pres">
      <dgm:prSet presAssocID="{21C1ED7A-D6F1-426C-A810-6A041898FDF9}" presName="childComposite" presStyleCnt="0">
        <dgm:presLayoutVars>
          <dgm:chMax val="0"/>
          <dgm:chPref val="0"/>
        </dgm:presLayoutVars>
      </dgm:prSet>
      <dgm:spPr/>
    </dgm:pt>
    <dgm:pt modelId="{8BC8D891-18EE-46D4-82D7-4158E89F66C2}" type="pres">
      <dgm:prSet presAssocID="{21C1ED7A-D6F1-426C-A810-6A041898FDF9}" presName="ChildAccent" presStyleLbl="solidFgAcc1" presStyleIdx="0" presStyleCnt="6"/>
      <dgm:spPr/>
    </dgm:pt>
    <dgm:pt modelId="{BE8A195F-074B-4DCE-9A65-8BDBB749D5B5}" type="pres">
      <dgm:prSet presAssocID="{21C1ED7A-D6F1-426C-A810-6A041898FDF9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457A75-55CC-487C-B3D3-4AB12AF77368}" type="pres">
      <dgm:prSet presAssocID="{092A358A-DB1C-4F4B-8A6C-348ACB2F3513}" presName="childComposite" presStyleCnt="0">
        <dgm:presLayoutVars>
          <dgm:chMax val="0"/>
          <dgm:chPref val="0"/>
        </dgm:presLayoutVars>
      </dgm:prSet>
      <dgm:spPr/>
    </dgm:pt>
    <dgm:pt modelId="{D29B8588-0A34-4CBB-8249-3AC6452E4B74}" type="pres">
      <dgm:prSet presAssocID="{092A358A-DB1C-4F4B-8A6C-348ACB2F3513}" presName="ChildAccent" presStyleLbl="solidFgAcc1" presStyleIdx="1" presStyleCnt="6"/>
      <dgm:spPr/>
    </dgm:pt>
    <dgm:pt modelId="{814C915B-D042-45BB-84DC-8F56BA673EE7}" type="pres">
      <dgm:prSet presAssocID="{092A358A-DB1C-4F4B-8A6C-348ACB2F3513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5AB01E-5BDE-4483-AE92-84626DD8618D}" type="pres">
      <dgm:prSet presAssocID="{5C4C19D2-C5AC-4842-8A70-BBC19D780C5B}" presName="childComposite" presStyleCnt="0">
        <dgm:presLayoutVars>
          <dgm:chMax val="0"/>
          <dgm:chPref val="0"/>
        </dgm:presLayoutVars>
      </dgm:prSet>
      <dgm:spPr/>
    </dgm:pt>
    <dgm:pt modelId="{A6951778-1615-43F3-B256-62FF5B1321D9}" type="pres">
      <dgm:prSet presAssocID="{5C4C19D2-C5AC-4842-8A70-BBC19D780C5B}" presName="ChildAccent" presStyleLbl="solidFgAcc1" presStyleIdx="2" presStyleCnt="6"/>
      <dgm:spPr/>
    </dgm:pt>
    <dgm:pt modelId="{E68CE15F-A8C1-4849-BF00-0DF0CCF7AD4E}" type="pres">
      <dgm:prSet presAssocID="{5C4C19D2-C5AC-4842-8A70-BBC19D780C5B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474B4C-DA00-45C3-9754-80DF5E50CCC6}" type="pres">
      <dgm:prSet presAssocID="{63355792-C94F-4884-A1B8-9EC8272FDE46}" presName="root" presStyleCnt="0">
        <dgm:presLayoutVars>
          <dgm:chMax/>
          <dgm:chPref/>
        </dgm:presLayoutVars>
      </dgm:prSet>
      <dgm:spPr/>
    </dgm:pt>
    <dgm:pt modelId="{2179910D-0B3F-4024-B1C3-64004060CE4E}" type="pres">
      <dgm:prSet presAssocID="{63355792-C94F-4884-A1B8-9EC8272FDE46}" presName="rootComposite" presStyleCnt="0">
        <dgm:presLayoutVars/>
      </dgm:prSet>
      <dgm:spPr/>
    </dgm:pt>
    <dgm:pt modelId="{83EF41B9-1251-4120-A6A7-AAE582FAB5BD}" type="pres">
      <dgm:prSet presAssocID="{63355792-C94F-4884-A1B8-9EC8272FDE46}" presName="ParentAccent" presStyleLbl="alignNode1" presStyleIdx="1" presStyleCnt="2"/>
      <dgm:spPr/>
    </dgm:pt>
    <dgm:pt modelId="{BC801E78-2589-405C-918D-FA2E67B5C5E9}" type="pres">
      <dgm:prSet presAssocID="{63355792-C94F-4884-A1B8-9EC8272FDE46}" presName="ParentSmallAccent" presStyleLbl="fgAcc1" presStyleIdx="1" presStyleCnt="2"/>
      <dgm:spPr/>
    </dgm:pt>
    <dgm:pt modelId="{E18701A4-4BF6-4283-960B-3440131054EC}" type="pres">
      <dgm:prSet presAssocID="{63355792-C94F-4884-A1B8-9EC8272FDE46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5D08C1-D1AF-4726-A1E7-1D28630DD0BD}" type="pres">
      <dgm:prSet presAssocID="{63355792-C94F-4884-A1B8-9EC8272FDE46}" presName="childShape" presStyleCnt="0">
        <dgm:presLayoutVars>
          <dgm:chMax val="0"/>
          <dgm:chPref val="0"/>
        </dgm:presLayoutVars>
      </dgm:prSet>
      <dgm:spPr/>
    </dgm:pt>
    <dgm:pt modelId="{57250BD6-60BE-4097-B2DA-0319B4A6C3A0}" type="pres">
      <dgm:prSet presAssocID="{C9C30AB3-C8DA-42CF-BCAE-65E8BEB31984}" presName="childComposite" presStyleCnt="0">
        <dgm:presLayoutVars>
          <dgm:chMax val="0"/>
          <dgm:chPref val="0"/>
        </dgm:presLayoutVars>
      </dgm:prSet>
      <dgm:spPr/>
    </dgm:pt>
    <dgm:pt modelId="{62115B40-3DD7-4EDB-BCCA-59245584CC0B}" type="pres">
      <dgm:prSet presAssocID="{C9C30AB3-C8DA-42CF-BCAE-65E8BEB31984}" presName="ChildAccent" presStyleLbl="solidFgAcc1" presStyleIdx="3" presStyleCnt="6"/>
      <dgm:spPr/>
    </dgm:pt>
    <dgm:pt modelId="{38C64C60-9892-4DB8-9468-5F1E258FE077}" type="pres">
      <dgm:prSet presAssocID="{C9C30AB3-C8DA-42CF-BCAE-65E8BEB31984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BA0004-76B3-4171-B982-3D92BE98F99B}" type="pres">
      <dgm:prSet presAssocID="{DEB92514-CFFD-4B0D-8EA7-D1AD55C9E391}" presName="childComposite" presStyleCnt="0">
        <dgm:presLayoutVars>
          <dgm:chMax val="0"/>
          <dgm:chPref val="0"/>
        </dgm:presLayoutVars>
      </dgm:prSet>
      <dgm:spPr/>
    </dgm:pt>
    <dgm:pt modelId="{5E3B1C54-026A-4E9E-BD63-F403BA6041CB}" type="pres">
      <dgm:prSet presAssocID="{DEB92514-CFFD-4B0D-8EA7-D1AD55C9E391}" presName="ChildAccent" presStyleLbl="solidFgAcc1" presStyleIdx="4" presStyleCnt="6"/>
      <dgm:spPr/>
    </dgm:pt>
    <dgm:pt modelId="{4A75C45B-5D7E-4E58-9FAA-51EC50EAE54A}" type="pres">
      <dgm:prSet presAssocID="{DEB92514-CFFD-4B0D-8EA7-D1AD55C9E391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5053E1-896A-446C-87A5-CD892BE3964F}" type="pres">
      <dgm:prSet presAssocID="{DB44579A-CFA2-4721-B935-4F6CAA293BB3}" presName="childComposite" presStyleCnt="0">
        <dgm:presLayoutVars>
          <dgm:chMax val="0"/>
          <dgm:chPref val="0"/>
        </dgm:presLayoutVars>
      </dgm:prSet>
      <dgm:spPr/>
    </dgm:pt>
    <dgm:pt modelId="{AC92BD3F-9418-40B0-86AA-0F86A96EA1ED}" type="pres">
      <dgm:prSet presAssocID="{DB44579A-CFA2-4721-B935-4F6CAA293BB3}" presName="ChildAccent" presStyleLbl="solidFgAcc1" presStyleIdx="5" presStyleCnt="6"/>
      <dgm:spPr/>
    </dgm:pt>
    <dgm:pt modelId="{B19EE332-965C-4073-8DFF-0DD516458583}" type="pres">
      <dgm:prSet presAssocID="{DB44579A-CFA2-4721-B935-4F6CAA293BB3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E11DA1C-2AFA-4931-9D0B-B66A190C50ED}" srcId="{94616B15-A839-449B-93FC-DD8C5D683844}" destId="{21C1ED7A-D6F1-426C-A810-6A041898FDF9}" srcOrd="0" destOrd="0" parTransId="{11FB9EC7-7F9F-43B2-B6F0-7462FF64AB0F}" sibTransId="{3B5D4FF8-BFB2-4187-9D61-C828040C4917}"/>
    <dgm:cxn modelId="{A2EBB435-64B0-42E0-A84C-DAFFF1358A45}" type="presOf" srcId="{7D180091-FBF5-48D7-909F-A22E00276008}" destId="{93E6296C-8D9F-4F94-B518-B62D0B9BFB20}" srcOrd="0" destOrd="0" presId="urn:microsoft.com/office/officeart/2008/layout/SquareAccentList"/>
    <dgm:cxn modelId="{D9B6330D-D1A8-4FEE-9AA4-856866BEA980}" type="presOf" srcId="{94616B15-A839-449B-93FC-DD8C5D683844}" destId="{5FD065D4-C973-431D-8E76-D755F6867B33}" srcOrd="0" destOrd="0" presId="urn:microsoft.com/office/officeart/2008/layout/SquareAccentList"/>
    <dgm:cxn modelId="{6DC2C716-F977-409D-904A-11B41227297B}" srcId="{63355792-C94F-4884-A1B8-9EC8272FDE46}" destId="{C9C30AB3-C8DA-42CF-BCAE-65E8BEB31984}" srcOrd="0" destOrd="0" parTransId="{7AF54A8F-DB26-4C02-A141-BF44C863F1ED}" sibTransId="{C5CE4FC8-6116-4B52-BDEE-4F899D20B6EB}"/>
    <dgm:cxn modelId="{E9B2C736-EC71-4A49-9A8F-31219E230DDC}" srcId="{63355792-C94F-4884-A1B8-9EC8272FDE46}" destId="{DB44579A-CFA2-4721-B935-4F6CAA293BB3}" srcOrd="2" destOrd="0" parTransId="{E223F251-E1B6-4CD4-BE77-1BCE154B9844}" sibTransId="{3A0B145A-5440-4783-96A8-148644B0EF9B}"/>
    <dgm:cxn modelId="{02D923E0-DB31-4615-B606-AB62840FE193}" srcId="{7D180091-FBF5-48D7-909F-A22E00276008}" destId="{94616B15-A839-449B-93FC-DD8C5D683844}" srcOrd="0" destOrd="0" parTransId="{F0BE39D6-64BF-413C-8EDA-3385D0DABF6E}" sibTransId="{8E89C13D-699A-4BB2-9799-73332725FD5F}"/>
    <dgm:cxn modelId="{A6DBAE4A-889B-4CCB-BBBE-DF88081D9AC9}" srcId="{7D180091-FBF5-48D7-909F-A22E00276008}" destId="{63355792-C94F-4884-A1B8-9EC8272FDE46}" srcOrd="1" destOrd="0" parTransId="{E3A6EC3B-18B3-4F3C-8844-07B2DFB22015}" sibTransId="{94C3E0EF-349B-4964-B015-0464BA920F0E}"/>
    <dgm:cxn modelId="{AEABE8AD-77F0-4CDA-9E8F-877AC1E7569C}" type="presOf" srcId="{63355792-C94F-4884-A1B8-9EC8272FDE46}" destId="{E18701A4-4BF6-4283-960B-3440131054EC}" srcOrd="0" destOrd="0" presId="urn:microsoft.com/office/officeart/2008/layout/SquareAccentList"/>
    <dgm:cxn modelId="{779D629C-1055-4F28-8265-00ADDF5CB9E3}" type="presOf" srcId="{DEB92514-CFFD-4B0D-8EA7-D1AD55C9E391}" destId="{4A75C45B-5D7E-4E58-9FAA-51EC50EAE54A}" srcOrd="0" destOrd="0" presId="urn:microsoft.com/office/officeart/2008/layout/SquareAccentList"/>
    <dgm:cxn modelId="{20A963E1-F031-4955-AADE-7D575D6BE6AE}" type="presOf" srcId="{DB44579A-CFA2-4721-B935-4F6CAA293BB3}" destId="{B19EE332-965C-4073-8DFF-0DD516458583}" srcOrd="0" destOrd="0" presId="urn:microsoft.com/office/officeart/2008/layout/SquareAccentList"/>
    <dgm:cxn modelId="{259BFAE6-7F19-4245-91F4-AA08B05B2A13}" type="presOf" srcId="{C9C30AB3-C8DA-42CF-BCAE-65E8BEB31984}" destId="{38C64C60-9892-4DB8-9468-5F1E258FE077}" srcOrd="0" destOrd="0" presId="urn:microsoft.com/office/officeart/2008/layout/SquareAccentList"/>
    <dgm:cxn modelId="{F8058668-AA6E-4493-BBE3-169CDB076AC7}" srcId="{63355792-C94F-4884-A1B8-9EC8272FDE46}" destId="{DEB92514-CFFD-4B0D-8EA7-D1AD55C9E391}" srcOrd="1" destOrd="0" parTransId="{60ED8B2D-4CAE-49C6-83B3-C3E9BC182D12}" sibTransId="{9AD803C0-C334-4B65-A1F7-9BBC5EED99DC}"/>
    <dgm:cxn modelId="{92471C57-0608-498A-8B79-1221BC605764}" type="presOf" srcId="{5C4C19D2-C5AC-4842-8A70-BBC19D780C5B}" destId="{E68CE15F-A8C1-4849-BF00-0DF0CCF7AD4E}" srcOrd="0" destOrd="0" presId="urn:microsoft.com/office/officeart/2008/layout/SquareAccentList"/>
    <dgm:cxn modelId="{E417B077-84BF-4A90-A6DB-D96D5348D995}" srcId="{94616B15-A839-449B-93FC-DD8C5D683844}" destId="{5C4C19D2-C5AC-4842-8A70-BBC19D780C5B}" srcOrd="2" destOrd="0" parTransId="{1B0182F7-F83B-42D6-923B-4CDA3824BA36}" sibTransId="{6F3B1008-611E-4921-A221-A10B71B8511C}"/>
    <dgm:cxn modelId="{74CDA8FF-641A-40AD-80E8-82A51389073A}" srcId="{94616B15-A839-449B-93FC-DD8C5D683844}" destId="{092A358A-DB1C-4F4B-8A6C-348ACB2F3513}" srcOrd="1" destOrd="0" parTransId="{D7BF27EF-7361-4D84-9911-5EF2D155FE15}" sibTransId="{29E1840A-DD96-49E1-B978-1AA7E705D92F}"/>
    <dgm:cxn modelId="{FE1BD436-4D0C-4D19-8693-09FD67DD28C3}" type="presOf" srcId="{092A358A-DB1C-4F4B-8A6C-348ACB2F3513}" destId="{814C915B-D042-45BB-84DC-8F56BA673EE7}" srcOrd="0" destOrd="0" presId="urn:microsoft.com/office/officeart/2008/layout/SquareAccentList"/>
    <dgm:cxn modelId="{D57F2813-C176-4B08-B9ED-2120C39C3336}" type="presOf" srcId="{21C1ED7A-D6F1-426C-A810-6A041898FDF9}" destId="{BE8A195F-074B-4DCE-9A65-8BDBB749D5B5}" srcOrd="0" destOrd="0" presId="urn:microsoft.com/office/officeart/2008/layout/SquareAccentList"/>
    <dgm:cxn modelId="{18F179DF-9F91-4CD7-B803-2823549FE436}" type="presParOf" srcId="{93E6296C-8D9F-4F94-B518-B62D0B9BFB20}" destId="{5AF46F3E-CCE9-4E52-9F17-735C4BCC2D93}" srcOrd="0" destOrd="0" presId="urn:microsoft.com/office/officeart/2008/layout/SquareAccentList"/>
    <dgm:cxn modelId="{AD8E576F-87C4-4189-97FB-A575F29789FD}" type="presParOf" srcId="{5AF46F3E-CCE9-4E52-9F17-735C4BCC2D93}" destId="{DB032055-F996-4389-9A69-FEA3449CD07F}" srcOrd="0" destOrd="0" presId="urn:microsoft.com/office/officeart/2008/layout/SquareAccentList"/>
    <dgm:cxn modelId="{41601DFA-45E5-4397-8D3B-AC162F9D8F17}" type="presParOf" srcId="{DB032055-F996-4389-9A69-FEA3449CD07F}" destId="{B7DFED80-F84E-4119-8F7C-1C2E3C7D5283}" srcOrd="0" destOrd="0" presId="urn:microsoft.com/office/officeart/2008/layout/SquareAccentList"/>
    <dgm:cxn modelId="{5361014F-B052-47B8-8741-24E8D756A021}" type="presParOf" srcId="{DB032055-F996-4389-9A69-FEA3449CD07F}" destId="{71484C2A-13BA-4A88-A22D-3DCB0AAA8404}" srcOrd="1" destOrd="0" presId="urn:microsoft.com/office/officeart/2008/layout/SquareAccentList"/>
    <dgm:cxn modelId="{4BB9EBA4-DDFF-4E5D-A330-A91A5A969651}" type="presParOf" srcId="{DB032055-F996-4389-9A69-FEA3449CD07F}" destId="{5FD065D4-C973-431D-8E76-D755F6867B33}" srcOrd="2" destOrd="0" presId="urn:microsoft.com/office/officeart/2008/layout/SquareAccentList"/>
    <dgm:cxn modelId="{0985C053-4631-4C89-B64E-F24A67E5DDA9}" type="presParOf" srcId="{5AF46F3E-CCE9-4E52-9F17-735C4BCC2D93}" destId="{CA1E25C0-D016-44AE-9F3A-05FC02410CA9}" srcOrd="1" destOrd="0" presId="urn:microsoft.com/office/officeart/2008/layout/SquareAccentList"/>
    <dgm:cxn modelId="{AD2578E9-3585-4F28-95C0-6C2C1680D888}" type="presParOf" srcId="{CA1E25C0-D016-44AE-9F3A-05FC02410CA9}" destId="{45ACB438-81C1-4F73-93BA-1E180DB69870}" srcOrd="0" destOrd="0" presId="urn:microsoft.com/office/officeart/2008/layout/SquareAccentList"/>
    <dgm:cxn modelId="{650FAA61-0AA5-4706-9C54-ECD8DA0774A9}" type="presParOf" srcId="{45ACB438-81C1-4F73-93BA-1E180DB69870}" destId="{8BC8D891-18EE-46D4-82D7-4158E89F66C2}" srcOrd="0" destOrd="0" presId="urn:microsoft.com/office/officeart/2008/layout/SquareAccentList"/>
    <dgm:cxn modelId="{06BE49EF-A0FC-4C09-814C-86496760D76C}" type="presParOf" srcId="{45ACB438-81C1-4F73-93BA-1E180DB69870}" destId="{BE8A195F-074B-4DCE-9A65-8BDBB749D5B5}" srcOrd="1" destOrd="0" presId="urn:microsoft.com/office/officeart/2008/layout/SquareAccentList"/>
    <dgm:cxn modelId="{53A093C8-1774-4B27-936B-4059CB2BA23B}" type="presParOf" srcId="{CA1E25C0-D016-44AE-9F3A-05FC02410CA9}" destId="{BF457A75-55CC-487C-B3D3-4AB12AF77368}" srcOrd="1" destOrd="0" presId="urn:microsoft.com/office/officeart/2008/layout/SquareAccentList"/>
    <dgm:cxn modelId="{6848ADD0-520A-4CB4-8483-7727CFE14D35}" type="presParOf" srcId="{BF457A75-55CC-487C-B3D3-4AB12AF77368}" destId="{D29B8588-0A34-4CBB-8249-3AC6452E4B74}" srcOrd="0" destOrd="0" presId="urn:microsoft.com/office/officeart/2008/layout/SquareAccentList"/>
    <dgm:cxn modelId="{2D16F075-4A3B-4B30-89D1-ACA5118BF33B}" type="presParOf" srcId="{BF457A75-55CC-487C-B3D3-4AB12AF77368}" destId="{814C915B-D042-45BB-84DC-8F56BA673EE7}" srcOrd="1" destOrd="0" presId="urn:microsoft.com/office/officeart/2008/layout/SquareAccentList"/>
    <dgm:cxn modelId="{C221534C-06A5-4859-8A22-7D4103A11689}" type="presParOf" srcId="{CA1E25C0-D016-44AE-9F3A-05FC02410CA9}" destId="{105AB01E-5BDE-4483-AE92-84626DD8618D}" srcOrd="2" destOrd="0" presId="urn:microsoft.com/office/officeart/2008/layout/SquareAccentList"/>
    <dgm:cxn modelId="{09188E1B-B625-4A5D-9689-EE752DB3130D}" type="presParOf" srcId="{105AB01E-5BDE-4483-AE92-84626DD8618D}" destId="{A6951778-1615-43F3-B256-62FF5B1321D9}" srcOrd="0" destOrd="0" presId="urn:microsoft.com/office/officeart/2008/layout/SquareAccentList"/>
    <dgm:cxn modelId="{8C0FD489-13BF-4ADA-A1AA-64D172C0C01C}" type="presParOf" srcId="{105AB01E-5BDE-4483-AE92-84626DD8618D}" destId="{E68CE15F-A8C1-4849-BF00-0DF0CCF7AD4E}" srcOrd="1" destOrd="0" presId="urn:microsoft.com/office/officeart/2008/layout/SquareAccentList"/>
    <dgm:cxn modelId="{D7A35339-A497-4FB4-9506-70E6331C3557}" type="presParOf" srcId="{93E6296C-8D9F-4F94-B518-B62D0B9BFB20}" destId="{3F474B4C-DA00-45C3-9754-80DF5E50CCC6}" srcOrd="1" destOrd="0" presId="urn:microsoft.com/office/officeart/2008/layout/SquareAccentList"/>
    <dgm:cxn modelId="{7944687A-F5E4-4B10-8724-83DD32798B32}" type="presParOf" srcId="{3F474B4C-DA00-45C3-9754-80DF5E50CCC6}" destId="{2179910D-0B3F-4024-B1C3-64004060CE4E}" srcOrd="0" destOrd="0" presId="urn:microsoft.com/office/officeart/2008/layout/SquareAccentList"/>
    <dgm:cxn modelId="{D6682CA0-778F-4A86-81A8-9544725EB3F2}" type="presParOf" srcId="{2179910D-0B3F-4024-B1C3-64004060CE4E}" destId="{83EF41B9-1251-4120-A6A7-AAE582FAB5BD}" srcOrd="0" destOrd="0" presId="urn:microsoft.com/office/officeart/2008/layout/SquareAccentList"/>
    <dgm:cxn modelId="{5E4EECF5-3B3C-49D8-9AD4-D2F8A40E97CD}" type="presParOf" srcId="{2179910D-0B3F-4024-B1C3-64004060CE4E}" destId="{BC801E78-2589-405C-918D-FA2E67B5C5E9}" srcOrd="1" destOrd="0" presId="urn:microsoft.com/office/officeart/2008/layout/SquareAccentList"/>
    <dgm:cxn modelId="{C319AFAD-6384-430B-9DF0-7A9E3E9FAC38}" type="presParOf" srcId="{2179910D-0B3F-4024-B1C3-64004060CE4E}" destId="{E18701A4-4BF6-4283-960B-3440131054EC}" srcOrd="2" destOrd="0" presId="urn:microsoft.com/office/officeart/2008/layout/SquareAccentList"/>
    <dgm:cxn modelId="{EBE878A4-50EE-4239-A759-009FFFA33CEA}" type="presParOf" srcId="{3F474B4C-DA00-45C3-9754-80DF5E50CCC6}" destId="{8A5D08C1-D1AF-4726-A1E7-1D28630DD0BD}" srcOrd="1" destOrd="0" presId="urn:microsoft.com/office/officeart/2008/layout/SquareAccentList"/>
    <dgm:cxn modelId="{CF809D66-D9DD-49C8-86D0-50D2C5505BD4}" type="presParOf" srcId="{8A5D08C1-D1AF-4726-A1E7-1D28630DD0BD}" destId="{57250BD6-60BE-4097-B2DA-0319B4A6C3A0}" srcOrd="0" destOrd="0" presId="urn:microsoft.com/office/officeart/2008/layout/SquareAccentList"/>
    <dgm:cxn modelId="{31AFA639-9FFD-49C1-9464-7007D137160F}" type="presParOf" srcId="{57250BD6-60BE-4097-B2DA-0319B4A6C3A0}" destId="{62115B40-3DD7-4EDB-BCCA-59245584CC0B}" srcOrd="0" destOrd="0" presId="urn:microsoft.com/office/officeart/2008/layout/SquareAccentList"/>
    <dgm:cxn modelId="{3951969F-BE1B-4740-9244-3CACFC26F3AF}" type="presParOf" srcId="{57250BD6-60BE-4097-B2DA-0319B4A6C3A0}" destId="{38C64C60-9892-4DB8-9468-5F1E258FE077}" srcOrd="1" destOrd="0" presId="urn:microsoft.com/office/officeart/2008/layout/SquareAccentList"/>
    <dgm:cxn modelId="{728A90C0-8219-4FC3-B917-3A338F0D289C}" type="presParOf" srcId="{8A5D08C1-D1AF-4726-A1E7-1D28630DD0BD}" destId="{03BA0004-76B3-4171-B982-3D92BE98F99B}" srcOrd="1" destOrd="0" presId="urn:microsoft.com/office/officeart/2008/layout/SquareAccentList"/>
    <dgm:cxn modelId="{651EF610-247A-4E25-A0ED-C0581FAE8AD0}" type="presParOf" srcId="{03BA0004-76B3-4171-B982-3D92BE98F99B}" destId="{5E3B1C54-026A-4E9E-BD63-F403BA6041CB}" srcOrd="0" destOrd="0" presId="urn:microsoft.com/office/officeart/2008/layout/SquareAccentList"/>
    <dgm:cxn modelId="{E62D7526-97D9-4C92-8496-4BF15B42A162}" type="presParOf" srcId="{03BA0004-76B3-4171-B982-3D92BE98F99B}" destId="{4A75C45B-5D7E-4E58-9FAA-51EC50EAE54A}" srcOrd="1" destOrd="0" presId="urn:microsoft.com/office/officeart/2008/layout/SquareAccentList"/>
    <dgm:cxn modelId="{B951E291-4F3F-4503-9E94-61389C9AFB78}" type="presParOf" srcId="{8A5D08C1-D1AF-4726-A1E7-1D28630DD0BD}" destId="{7A5053E1-896A-446C-87A5-CD892BE3964F}" srcOrd="2" destOrd="0" presId="urn:microsoft.com/office/officeart/2008/layout/SquareAccentList"/>
    <dgm:cxn modelId="{5B0AEE10-07BC-46B2-A779-C59187D4EE89}" type="presParOf" srcId="{7A5053E1-896A-446C-87A5-CD892BE3964F}" destId="{AC92BD3F-9418-40B0-86AA-0F86A96EA1ED}" srcOrd="0" destOrd="0" presId="urn:microsoft.com/office/officeart/2008/layout/SquareAccentList"/>
    <dgm:cxn modelId="{B73AE36A-DCF8-4F27-820A-0A21BB71AFF0}" type="presParOf" srcId="{7A5053E1-896A-446C-87A5-CD892BE3964F}" destId="{B19EE332-965C-4073-8DFF-0DD516458583}" srcOrd="1" destOrd="0" presId="urn:microsoft.com/office/officeart/2008/layout/SquareAccent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FED80-F84E-4119-8F7C-1C2E3C7D5283}">
      <dsp:nvSpPr>
        <dsp:cNvPr id="0" name=""/>
        <dsp:cNvSpPr/>
      </dsp:nvSpPr>
      <dsp:spPr>
        <a:xfrm>
          <a:off x="2940" y="580032"/>
          <a:ext cx="2744502" cy="3228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484C2A-13BA-4A88-A22D-3DCB0AAA8404}">
      <dsp:nvSpPr>
        <dsp:cNvPr id="0" name=""/>
        <dsp:cNvSpPr/>
      </dsp:nvSpPr>
      <dsp:spPr>
        <a:xfrm>
          <a:off x="2940" y="701294"/>
          <a:ext cx="201621" cy="2016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D065D4-C973-431D-8E76-D755F6867B33}">
      <dsp:nvSpPr>
        <dsp:cNvPr id="0" name=""/>
        <dsp:cNvSpPr/>
      </dsp:nvSpPr>
      <dsp:spPr>
        <a:xfrm>
          <a:off x="2940" y="0"/>
          <a:ext cx="2744502" cy="580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err="1"/>
            <a:t>Nutr</a:t>
          </a:r>
          <a:r>
            <a:rPr lang="es-ES" sz="2700" kern="1200" dirty="0"/>
            <a:t>. screening</a:t>
          </a:r>
        </a:p>
      </dsp:txBody>
      <dsp:txXfrm>
        <a:off x="2940" y="0"/>
        <a:ext cx="2744502" cy="580032"/>
      </dsp:txXfrm>
    </dsp:sp>
    <dsp:sp modelId="{8BC8D891-18EE-46D4-82D7-4158E89F66C2}">
      <dsp:nvSpPr>
        <dsp:cNvPr id="0" name=""/>
        <dsp:cNvSpPr/>
      </dsp:nvSpPr>
      <dsp:spPr>
        <a:xfrm>
          <a:off x="2940" y="1171266"/>
          <a:ext cx="201616" cy="2016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8A195F-074B-4DCE-9A65-8BDBB749D5B5}">
      <dsp:nvSpPr>
        <dsp:cNvPr id="0" name=""/>
        <dsp:cNvSpPr/>
      </dsp:nvSpPr>
      <dsp:spPr>
        <a:xfrm>
          <a:off x="195056" y="1037091"/>
          <a:ext cx="2552386" cy="469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/>
            <a:t>Measurements</a:t>
          </a:r>
          <a:endParaRPr lang="es-ES" sz="2000" kern="1200" dirty="0"/>
        </a:p>
      </dsp:txBody>
      <dsp:txXfrm>
        <a:off x="195056" y="1037091"/>
        <a:ext cx="2552386" cy="469967"/>
      </dsp:txXfrm>
    </dsp:sp>
    <dsp:sp modelId="{D29B8588-0A34-4CBB-8249-3AC6452E4B74}">
      <dsp:nvSpPr>
        <dsp:cNvPr id="0" name=""/>
        <dsp:cNvSpPr/>
      </dsp:nvSpPr>
      <dsp:spPr>
        <a:xfrm>
          <a:off x="2940" y="1641234"/>
          <a:ext cx="201616" cy="2016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4C915B-D042-45BB-84DC-8F56BA673EE7}">
      <dsp:nvSpPr>
        <dsp:cNvPr id="0" name=""/>
        <dsp:cNvSpPr/>
      </dsp:nvSpPr>
      <dsp:spPr>
        <a:xfrm>
          <a:off x="195056" y="1507058"/>
          <a:ext cx="2552386" cy="469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/>
            <a:t>Malnutrition</a:t>
          </a:r>
          <a:endParaRPr lang="es-ES" sz="2000" kern="1200" dirty="0"/>
        </a:p>
      </dsp:txBody>
      <dsp:txXfrm>
        <a:off x="195056" y="1507058"/>
        <a:ext cx="2552386" cy="469967"/>
      </dsp:txXfrm>
    </dsp:sp>
    <dsp:sp modelId="{A6951778-1615-43F3-B256-62FF5B1321D9}">
      <dsp:nvSpPr>
        <dsp:cNvPr id="0" name=""/>
        <dsp:cNvSpPr/>
      </dsp:nvSpPr>
      <dsp:spPr>
        <a:xfrm>
          <a:off x="2940" y="2111202"/>
          <a:ext cx="201616" cy="2016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CE15F-A8C1-4849-BF00-0DF0CCF7AD4E}">
      <dsp:nvSpPr>
        <dsp:cNvPr id="0" name=""/>
        <dsp:cNvSpPr/>
      </dsp:nvSpPr>
      <dsp:spPr>
        <a:xfrm>
          <a:off x="195056" y="1977026"/>
          <a:ext cx="2552386" cy="469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/>
            <a:t>Individualized</a:t>
          </a:r>
          <a:r>
            <a:rPr lang="es-ES" sz="2000" kern="1200" dirty="0"/>
            <a:t> </a:t>
          </a:r>
          <a:r>
            <a:rPr lang="es-ES" sz="2000" kern="1200" dirty="0" err="1"/>
            <a:t>tt</a:t>
          </a:r>
          <a:r>
            <a:rPr lang="es-ES" sz="2000" kern="1200" dirty="0"/>
            <a:t>.</a:t>
          </a:r>
        </a:p>
      </dsp:txBody>
      <dsp:txXfrm>
        <a:off x="195056" y="1977026"/>
        <a:ext cx="2552386" cy="469967"/>
      </dsp:txXfrm>
    </dsp:sp>
    <dsp:sp modelId="{83EF41B9-1251-4120-A6A7-AAE582FAB5BD}">
      <dsp:nvSpPr>
        <dsp:cNvPr id="0" name=""/>
        <dsp:cNvSpPr/>
      </dsp:nvSpPr>
      <dsp:spPr>
        <a:xfrm>
          <a:off x="2884668" y="580032"/>
          <a:ext cx="2744502" cy="3228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01E78-2589-405C-918D-FA2E67B5C5E9}">
      <dsp:nvSpPr>
        <dsp:cNvPr id="0" name=""/>
        <dsp:cNvSpPr/>
      </dsp:nvSpPr>
      <dsp:spPr>
        <a:xfrm>
          <a:off x="2884668" y="701294"/>
          <a:ext cx="201621" cy="2016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8701A4-4BF6-4283-960B-3440131054EC}">
      <dsp:nvSpPr>
        <dsp:cNvPr id="0" name=""/>
        <dsp:cNvSpPr/>
      </dsp:nvSpPr>
      <dsp:spPr>
        <a:xfrm>
          <a:off x="2884668" y="0"/>
          <a:ext cx="2744502" cy="580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err="1"/>
            <a:t>Recommendations</a:t>
          </a:r>
          <a:endParaRPr lang="es-ES" sz="2700" kern="1200" dirty="0"/>
        </a:p>
      </dsp:txBody>
      <dsp:txXfrm>
        <a:off x="2884668" y="0"/>
        <a:ext cx="2744502" cy="580032"/>
      </dsp:txXfrm>
    </dsp:sp>
    <dsp:sp modelId="{62115B40-3DD7-4EDB-BCCA-59245584CC0B}">
      <dsp:nvSpPr>
        <dsp:cNvPr id="0" name=""/>
        <dsp:cNvSpPr/>
      </dsp:nvSpPr>
      <dsp:spPr>
        <a:xfrm>
          <a:off x="2884668" y="1171266"/>
          <a:ext cx="201616" cy="2016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64C60-9892-4DB8-9468-5F1E258FE077}">
      <dsp:nvSpPr>
        <dsp:cNvPr id="0" name=""/>
        <dsp:cNvSpPr/>
      </dsp:nvSpPr>
      <dsp:spPr>
        <a:xfrm>
          <a:off x="3076783" y="1037091"/>
          <a:ext cx="2552386" cy="469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/>
            <a:t>Bioactive</a:t>
          </a:r>
          <a:r>
            <a:rPr lang="es-ES" sz="2000" kern="1200" dirty="0"/>
            <a:t> </a:t>
          </a:r>
          <a:r>
            <a:rPr lang="es-ES" sz="2000" kern="1200" dirty="0" err="1"/>
            <a:t>compounds</a:t>
          </a:r>
          <a:endParaRPr lang="es-ES" sz="2000" kern="1200" dirty="0"/>
        </a:p>
      </dsp:txBody>
      <dsp:txXfrm>
        <a:off x="3076783" y="1037091"/>
        <a:ext cx="2552386" cy="469967"/>
      </dsp:txXfrm>
    </dsp:sp>
    <dsp:sp modelId="{5E3B1C54-026A-4E9E-BD63-F403BA6041CB}">
      <dsp:nvSpPr>
        <dsp:cNvPr id="0" name=""/>
        <dsp:cNvSpPr/>
      </dsp:nvSpPr>
      <dsp:spPr>
        <a:xfrm>
          <a:off x="2884668" y="1641234"/>
          <a:ext cx="201616" cy="2016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5C45B-5D7E-4E58-9FAA-51EC50EAE54A}">
      <dsp:nvSpPr>
        <dsp:cNvPr id="0" name=""/>
        <dsp:cNvSpPr/>
      </dsp:nvSpPr>
      <dsp:spPr>
        <a:xfrm>
          <a:off x="3076783" y="1507058"/>
          <a:ext cx="2552386" cy="469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/>
            <a:t>Fasting</a:t>
          </a:r>
          <a:endParaRPr lang="es-ES" sz="2000" kern="1200" dirty="0"/>
        </a:p>
      </dsp:txBody>
      <dsp:txXfrm>
        <a:off x="3076783" y="1507058"/>
        <a:ext cx="2552386" cy="469967"/>
      </dsp:txXfrm>
    </dsp:sp>
    <dsp:sp modelId="{AC92BD3F-9418-40B0-86AA-0F86A96EA1ED}">
      <dsp:nvSpPr>
        <dsp:cNvPr id="0" name=""/>
        <dsp:cNvSpPr/>
      </dsp:nvSpPr>
      <dsp:spPr>
        <a:xfrm>
          <a:off x="2884668" y="2111202"/>
          <a:ext cx="201616" cy="2016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EE332-965C-4073-8DFF-0DD516458583}">
      <dsp:nvSpPr>
        <dsp:cNvPr id="0" name=""/>
        <dsp:cNvSpPr/>
      </dsp:nvSpPr>
      <dsp:spPr>
        <a:xfrm>
          <a:off x="3076783" y="1977026"/>
          <a:ext cx="2552386" cy="469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/>
            <a:t>Herb-drug</a:t>
          </a:r>
          <a:r>
            <a:rPr lang="es-ES" sz="2000" kern="1200" dirty="0"/>
            <a:t> </a:t>
          </a:r>
          <a:r>
            <a:rPr lang="es-ES" sz="2000" kern="1200" dirty="0" err="1"/>
            <a:t>interactions</a:t>
          </a:r>
          <a:endParaRPr lang="es-ES" sz="2000" kern="1200" dirty="0"/>
        </a:p>
      </dsp:txBody>
      <dsp:txXfrm>
        <a:off x="3076783" y="1977026"/>
        <a:ext cx="2552386" cy="4699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FED80-F84E-4119-8F7C-1C2E3C7D5283}">
      <dsp:nvSpPr>
        <dsp:cNvPr id="0" name=""/>
        <dsp:cNvSpPr/>
      </dsp:nvSpPr>
      <dsp:spPr>
        <a:xfrm>
          <a:off x="3791" y="547275"/>
          <a:ext cx="2589505" cy="3046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484C2A-13BA-4A88-A22D-3DCB0AAA8404}">
      <dsp:nvSpPr>
        <dsp:cNvPr id="0" name=""/>
        <dsp:cNvSpPr/>
      </dsp:nvSpPr>
      <dsp:spPr>
        <a:xfrm>
          <a:off x="3791" y="661688"/>
          <a:ext cx="190234" cy="1902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D065D4-C973-431D-8E76-D755F6867B33}">
      <dsp:nvSpPr>
        <dsp:cNvPr id="0" name=""/>
        <dsp:cNvSpPr/>
      </dsp:nvSpPr>
      <dsp:spPr>
        <a:xfrm>
          <a:off x="3791" y="0"/>
          <a:ext cx="2589505" cy="547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err="1"/>
            <a:t>Adjust</a:t>
          </a:r>
          <a:r>
            <a:rPr lang="es-ES" sz="3100" kern="1200" dirty="0"/>
            <a:t>. </a:t>
          </a:r>
          <a:r>
            <a:rPr lang="es-ES" sz="3100" kern="1200" dirty="0" err="1"/>
            <a:t>Treatm</a:t>
          </a:r>
          <a:r>
            <a:rPr lang="es-ES" sz="3100" kern="1200" dirty="0"/>
            <a:t>.</a:t>
          </a:r>
        </a:p>
      </dsp:txBody>
      <dsp:txXfrm>
        <a:off x="3791" y="0"/>
        <a:ext cx="2589505" cy="547275"/>
      </dsp:txXfrm>
    </dsp:sp>
    <dsp:sp modelId="{8BC8D891-18EE-46D4-82D7-4158E89F66C2}">
      <dsp:nvSpPr>
        <dsp:cNvPr id="0" name=""/>
        <dsp:cNvSpPr/>
      </dsp:nvSpPr>
      <dsp:spPr>
        <a:xfrm>
          <a:off x="3791" y="1105119"/>
          <a:ext cx="190229" cy="1902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8A195F-074B-4DCE-9A65-8BDBB749D5B5}">
      <dsp:nvSpPr>
        <dsp:cNvPr id="0" name=""/>
        <dsp:cNvSpPr/>
      </dsp:nvSpPr>
      <dsp:spPr>
        <a:xfrm>
          <a:off x="185056" y="978521"/>
          <a:ext cx="2408240" cy="443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/>
            <a:t>Dosaging</a:t>
          </a:r>
          <a:endParaRPr lang="es-ES" sz="2000" kern="1200" dirty="0"/>
        </a:p>
      </dsp:txBody>
      <dsp:txXfrm>
        <a:off x="185056" y="978521"/>
        <a:ext cx="2408240" cy="443426"/>
      </dsp:txXfrm>
    </dsp:sp>
    <dsp:sp modelId="{D29B8588-0A34-4CBB-8249-3AC6452E4B74}">
      <dsp:nvSpPr>
        <dsp:cNvPr id="0" name=""/>
        <dsp:cNvSpPr/>
      </dsp:nvSpPr>
      <dsp:spPr>
        <a:xfrm>
          <a:off x="3791" y="1548545"/>
          <a:ext cx="190229" cy="1902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4C915B-D042-45BB-84DC-8F56BA673EE7}">
      <dsp:nvSpPr>
        <dsp:cNvPr id="0" name=""/>
        <dsp:cNvSpPr/>
      </dsp:nvSpPr>
      <dsp:spPr>
        <a:xfrm>
          <a:off x="185056" y="1421947"/>
          <a:ext cx="2408240" cy="443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New </a:t>
          </a:r>
          <a:r>
            <a:rPr lang="es-ES" sz="2000" kern="1200" dirty="0" err="1"/>
            <a:t>markers</a:t>
          </a:r>
          <a:endParaRPr lang="es-ES" sz="2000" kern="1200" dirty="0"/>
        </a:p>
      </dsp:txBody>
      <dsp:txXfrm>
        <a:off x="185056" y="1421947"/>
        <a:ext cx="2408240" cy="443426"/>
      </dsp:txXfrm>
    </dsp:sp>
    <dsp:sp modelId="{A6951778-1615-43F3-B256-62FF5B1321D9}">
      <dsp:nvSpPr>
        <dsp:cNvPr id="0" name=""/>
        <dsp:cNvSpPr/>
      </dsp:nvSpPr>
      <dsp:spPr>
        <a:xfrm>
          <a:off x="3791" y="1991971"/>
          <a:ext cx="190229" cy="1902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CE15F-A8C1-4849-BF00-0DF0CCF7AD4E}">
      <dsp:nvSpPr>
        <dsp:cNvPr id="0" name=""/>
        <dsp:cNvSpPr/>
      </dsp:nvSpPr>
      <dsp:spPr>
        <a:xfrm>
          <a:off x="185056" y="1865373"/>
          <a:ext cx="2408240" cy="443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/>
            <a:t>Toxicity</a:t>
          </a:r>
          <a:r>
            <a:rPr lang="es-ES" sz="2000" kern="1200" dirty="0"/>
            <a:t> </a:t>
          </a:r>
          <a:r>
            <a:rPr lang="es-ES" sz="2000" kern="1200" dirty="0" err="1"/>
            <a:t>management</a:t>
          </a:r>
          <a:endParaRPr lang="es-ES" sz="2000" kern="1200" dirty="0"/>
        </a:p>
      </dsp:txBody>
      <dsp:txXfrm>
        <a:off x="185056" y="1865373"/>
        <a:ext cx="2408240" cy="443426"/>
      </dsp:txXfrm>
    </dsp:sp>
    <dsp:sp modelId="{83EF41B9-1251-4120-A6A7-AAE582FAB5BD}">
      <dsp:nvSpPr>
        <dsp:cNvPr id="0" name=""/>
        <dsp:cNvSpPr/>
      </dsp:nvSpPr>
      <dsp:spPr>
        <a:xfrm>
          <a:off x="2722772" y="547275"/>
          <a:ext cx="2589505" cy="3046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01E78-2589-405C-918D-FA2E67B5C5E9}">
      <dsp:nvSpPr>
        <dsp:cNvPr id="0" name=""/>
        <dsp:cNvSpPr/>
      </dsp:nvSpPr>
      <dsp:spPr>
        <a:xfrm>
          <a:off x="2722772" y="661688"/>
          <a:ext cx="190234" cy="1902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8701A4-4BF6-4283-960B-3440131054EC}">
      <dsp:nvSpPr>
        <dsp:cNvPr id="0" name=""/>
        <dsp:cNvSpPr/>
      </dsp:nvSpPr>
      <dsp:spPr>
        <a:xfrm>
          <a:off x="2722772" y="0"/>
          <a:ext cx="2589505" cy="547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err="1"/>
            <a:t>Preconceptions</a:t>
          </a:r>
          <a:endParaRPr lang="es-ES" sz="3100" kern="1200" dirty="0"/>
        </a:p>
      </dsp:txBody>
      <dsp:txXfrm>
        <a:off x="2722772" y="0"/>
        <a:ext cx="2589505" cy="547275"/>
      </dsp:txXfrm>
    </dsp:sp>
    <dsp:sp modelId="{62115B40-3DD7-4EDB-BCCA-59245584CC0B}">
      <dsp:nvSpPr>
        <dsp:cNvPr id="0" name=""/>
        <dsp:cNvSpPr/>
      </dsp:nvSpPr>
      <dsp:spPr>
        <a:xfrm>
          <a:off x="2722772" y="1105119"/>
          <a:ext cx="190229" cy="1902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64C60-9892-4DB8-9468-5F1E258FE077}">
      <dsp:nvSpPr>
        <dsp:cNvPr id="0" name=""/>
        <dsp:cNvSpPr/>
      </dsp:nvSpPr>
      <dsp:spPr>
        <a:xfrm>
          <a:off x="2904037" y="978521"/>
          <a:ext cx="2408240" cy="443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/>
            <a:t>Professionals</a:t>
          </a:r>
          <a:endParaRPr lang="es-ES" sz="2000" kern="1200" dirty="0"/>
        </a:p>
      </dsp:txBody>
      <dsp:txXfrm>
        <a:off x="2904037" y="978521"/>
        <a:ext cx="2408240" cy="443426"/>
      </dsp:txXfrm>
    </dsp:sp>
    <dsp:sp modelId="{5E3B1C54-026A-4E9E-BD63-F403BA6041CB}">
      <dsp:nvSpPr>
        <dsp:cNvPr id="0" name=""/>
        <dsp:cNvSpPr/>
      </dsp:nvSpPr>
      <dsp:spPr>
        <a:xfrm>
          <a:off x="2722772" y="1548545"/>
          <a:ext cx="190229" cy="1902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5C45B-5D7E-4E58-9FAA-51EC50EAE54A}">
      <dsp:nvSpPr>
        <dsp:cNvPr id="0" name=""/>
        <dsp:cNvSpPr/>
      </dsp:nvSpPr>
      <dsp:spPr>
        <a:xfrm>
          <a:off x="2904037" y="1421947"/>
          <a:ext cx="2408240" cy="443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/>
            <a:t>Relatives</a:t>
          </a:r>
          <a:r>
            <a:rPr lang="es-ES" sz="2000" kern="1200" dirty="0"/>
            <a:t>/</a:t>
          </a:r>
          <a:r>
            <a:rPr lang="es-ES" sz="2000" kern="1200" dirty="0" err="1"/>
            <a:t>care</a:t>
          </a:r>
          <a:r>
            <a:rPr lang="es-ES" sz="2000" kern="1200" dirty="0"/>
            <a:t> </a:t>
          </a:r>
          <a:r>
            <a:rPr lang="es-ES" sz="2000" kern="1200" dirty="0" err="1"/>
            <a:t>givers</a:t>
          </a:r>
          <a:endParaRPr lang="es-ES" sz="2000" kern="1200" dirty="0"/>
        </a:p>
      </dsp:txBody>
      <dsp:txXfrm>
        <a:off x="2904037" y="1421947"/>
        <a:ext cx="2408240" cy="443426"/>
      </dsp:txXfrm>
    </dsp:sp>
    <dsp:sp modelId="{AC92BD3F-9418-40B0-86AA-0F86A96EA1ED}">
      <dsp:nvSpPr>
        <dsp:cNvPr id="0" name=""/>
        <dsp:cNvSpPr/>
      </dsp:nvSpPr>
      <dsp:spPr>
        <a:xfrm>
          <a:off x="2722772" y="1991971"/>
          <a:ext cx="190229" cy="1902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EE332-965C-4073-8DFF-0DD516458583}">
      <dsp:nvSpPr>
        <dsp:cNvPr id="0" name=""/>
        <dsp:cNvSpPr/>
      </dsp:nvSpPr>
      <dsp:spPr>
        <a:xfrm>
          <a:off x="2904037" y="1865373"/>
          <a:ext cx="2408240" cy="443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/>
            <a:t>Patients</a:t>
          </a:r>
          <a:endParaRPr lang="es-ES" sz="2000" kern="1200" dirty="0"/>
        </a:p>
      </dsp:txBody>
      <dsp:txXfrm>
        <a:off x="2904037" y="1865373"/>
        <a:ext cx="2408240" cy="4434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0745F-6997-43C6-A6F2-158A93769488}" type="datetimeFigureOut">
              <a:rPr lang="es-ES" smtClean="0"/>
              <a:t>26/06/2019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F3EDC-C573-4C1B-B308-DF0050CD8189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1078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first</a:t>
            </a:r>
            <a:r>
              <a:rPr lang="es-ES" dirty="0"/>
              <a:t> workshop </a:t>
            </a:r>
            <a:r>
              <a:rPr lang="es-ES" dirty="0" err="1"/>
              <a:t>took</a:t>
            </a:r>
            <a:r>
              <a:rPr lang="es-ES" dirty="0"/>
              <a:t> place </a:t>
            </a:r>
            <a:r>
              <a:rPr lang="es-ES" dirty="0" err="1"/>
              <a:t>shortly</a:t>
            </a:r>
            <a:r>
              <a:rPr lang="es-ES" dirty="0"/>
              <a:t> after </a:t>
            </a:r>
            <a:r>
              <a:rPr lang="es-ES" dirty="0" err="1"/>
              <a:t>ICO’s</a:t>
            </a:r>
            <a:r>
              <a:rPr lang="es-ES" dirty="0"/>
              <a:t> </a:t>
            </a:r>
            <a:r>
              <a:rPr lang="es-ES" dirty="0" err="1"/>
              <a:t>joining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Onconet</a:t>
            </a:r>
            <a:r>
              <a:rPr lang="es-ES" dirty="0"/>
              <a:t> Project.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F3EDC-C573-4C1B-B308-DF0050CD818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3561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2…</a:t>
            </a:r>
            <a:r>
              <a:rPr lang="es-ES" dirty="0" err="1"/>
              <a:t>Bioactive</a:t>
            </a:r>
            <a:r>
              <a:rPr lang="es-ES" dirty="0"/>
              <a:t> </a:t>
            </a:r>
            <a:r>
              <a:rPr lang="es-ES" dirty="0" err="1"/>
              <a:t>compounds</a:t>
            </a:r>
            <a:r>
              <a:rPr lang="es-ES" dirty="0"/>
              <a:t> (</a:t>
            </a:r>
            <a:r>
              <a:rPr lang="es-ES" dirty="0" err="1"/>
              <a:t>nutraceuticals</a:t>
            </a:r>
            <a:r>
              <a:rPr lang="es-ES" dirty="0"/>
              <a:t>) </a:t>
            </a:r>
            <a:r>
              <a:rPr lang="es-ES" dirty="0" err="1"/>
              <a:t>targeting</a:t>
            </a:r>
            <a:r>
              <a:rPr lang="es-ES" dirty="0"/>
              <a:t> molecular </a:t>
            </a:r>
            <a:r>
              <a:rPr lang="es-ES" dirty="0" err="1"/>
              <a:t>alterations</a:t>
            </a:r>
            <a:endParaRPr lang="es-ES" dirty="0"/>
          </a:p>
          <a:p>
            <a:r>
              <a:rPr lang="es-ES" dirty="0"/>
              <a:t>…</a:t>
            </a:r>
            <a:r>
              <a:rPr lang="es-ES" dirty="0" err="1"/>
              <a:t>Fasting</a:t>
            </a:r>
            <a:r>
              <a:rPr lang="es-ES" dirty="0"/>
              <a:t> and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life-style</a:t>
            </a:r>
            <a:r>
              <a:rPr lang="es-ES" dirty="0"/>
              <a:t> </a:t>
            </a:r>
            <a:r>
              <a:rPr lang="es-ES" dirty="0" err="1"/>
              <a:t>interventions</a:t>
            </a:r>
            <a:endParaRPr lang="es-ES" dirty="0"/>
          </a:p>
          <a:p>
            <a:r>
              <a:rPr lang="es-ES" dirty="0"/>
              <a:t>…”</a:t>
            </a:r>
            <a:r>
              <a:rPr lang="es-ES" dirty="0" err="1"/>
              <a:t>all</a:t>
            </a:r>
            <a:r>
              <a:rPr lang="es-ES" dirty="0"/>
              <a:t>-natural </a:t>
            </a:r>
            <a:r>
              <a:rPr lang="es-ES" dirty="0" err="1"/>
              <a:t>producsts</a:t>
            </a:r>
            <a:r>
              <a:rPr lang="es-ES" dirty="0"/>
              <a:t> can </a:t>
            </a:r>
            <a:r>
              <a:rPr lang="es-ES" dirty="0" err="1"/>
              <a:t>change</a:t>
            </a:r>
            <a:r>
              <a:rPr lang="es-ES" dirty="0"/>
              <a:t> </a:t>
            </a:r>
            <a:r>
              <a:rPr lang="es-ES" dirty="0" err="1"/>
              <a:t>pharmacokinetics</a:t>
            </a:r>
            <a:r>
              <a:rPr lang="es-ES" dirty="0"/>
              <a:t> and hormone </a:t>
            </a:r>
            <a:r>
              <a:rPr lang="es-ES" dirty="0" err="1"/>
              <a:t>levels</a:t>
            </a:r>
            <a:r>
              <a:rPr lang="es-ES" dirty="0"/>
              <a:t> (* </a:t>
            </a:r>
            <a:r>
              <a:rPr lang="es-ES" dirty="0" err="1"/>
              <a:t>follow</a:t>
            </a:r>
            <a:r>
              <a:rPr lang="es-ES" dirty="0"/>
              <a:t> up)</a:t>
            </a:r>
          </a:p>
          <a:p>
            <a:r>
              <a:rPr lang="es-ES" dirty="0"/>
              <a:t>3… </a:t>
            </a:r>
            <a:r>
              <a:rPr lang="es-ES" dirty="0" err="1"/>
              <a:t>Excessive</a:t>
            </a:r>
            <a:r>
              <a:rPr lang="es-ES" dirty="0"/>
              <a:t> </a:t>
            </a:r>
            <a:r>
              <a:rPr lang="es-ES" dirty="0" err="1"/>
              <a:t>adipose</a:t>
            </a:r>
            <a:r>
              <a:rPr lang="es-ES" dirty="0"/>
              <a:t> </a:t>
            </a:r>
            <a:r>
              <a:rPr lang="es-ES" dirty="0" err="1"/>
              <a:t>tissue</a:t>
            </a:r>
            <a:r>
              <a:rPr lang="es-ES" dirty="0"/>
              <a:t> </a:t>
            </a:r>
            <a:r>
              <a:rPr lang="es-ES" dirty="0" err="1"/>
              <a:t>may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consquences</a:t>
            </a:r>
            <a:r>
              <a:rPr lang="es-ES" dirty="0"/>
              <a:t> and so can </a:t>
            </a:r>
            <a:r>
              <a:rPr lang="es-ES" dirty="0" err="1"/>
              <a:t>losing</a:t>
            </a:r>
            <a:r>
              <a:rPr lang="es-ES" dirty="0"/>
              <a:t> </a:t>
            </a:r>
            <a:r>
              <a:rPr lang="es-ES" dirty="0" err="1"/>
              <a:t>weight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F3EDC-C573-4C1B-B308-DF0050CD818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0246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2E43-4F87-4B47-8482-6817044A0E39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5478-A057-E041-9B69-170858D9D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331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2E43-4F87-4B47-8482-6817044A0E39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5478-A057-E041-9B69-170858D9D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27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2E43-4F87-4B47-8482-6817044A0E39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5478-A057-E041-9B69-170858D9D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118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2E43-4F87-4B47-8482-6817044A0E39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5478-A057-E041-9B69-170858D9D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91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2E43-4F87-4B47-8482-6817044A0E39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5478-A057-E041-9B69-170858D9D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288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2E43-4F87-4B47-8482-6817044A0E39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5478-A057-E041-9B69-170858D9D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122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2E43-4F87-4B47-8482-6817044A0E39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5478-A057-E041-9B69-170858D9D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68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2E43-4F87-4B47-8482-6817044A0E39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5478-A057-E041-9B69-170858D9D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64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2E43-4F87-4B47-8482-6817044A0E39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5478-A057-E041-9B69-170858D9D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750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2E43-4F87-4B47-8482-6817044A0E39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5478-A057-E041-9B69-170858D9D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2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2E43-4F87-4B47-8482-6817044A0E39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5478-A057-E041-9B69-170858D9D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6518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C2E43-4F87-4B47-8482-6817044A0E39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35478-A057-E041-9B69-170858D9D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20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1.jp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3.jp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 descr="Resultado de imagen de coimbra portuga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9"/>
          <a:stretch/>
        </p:blipFill>
        <p:spPr bwMode="auto">
          <a:xfrm>
            <a:off x="627699" y="1550988"/>
            <a:ext cx="7811451" cy="243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026948" y="869341"/>
            <a:ext cx="4140365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D4DA1"/>
                </a:solidFill>
                <a:latin typeface="Lato-Bold"/>
              </a:rPr>
              <a:t>COIMBRA WORKSHOP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2526927" y="1392561"/>
            <a:ext cx="5070151" cy="0"/>
          </a:xfrm>
          <a:prstGeom prst="line">
            <a:avLst/>
          </a:prstGeom>
          <a:ln w="28575">
            <a:solidFill>
              <a:srgbClr val="FFC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3 Rectángulo">
            <a:extLst>
              <a:ext uri="{FF2B5EF4-FFF2-40B4-BE49-F238E27FC236}">
                <a16:creationId xmlns="" xmlns:a16="http://schemas.microsoft.com/office/drawing/2014/main" id="{8BCFD329-6635-4613-937F-4939D2D69C2A}"/>
              </a:ext>
            </a:extLst>
          </p:cNvPr>
          <p:cNvSpPr/>
          <p:nvPr/>
        </p:nvSpPr>
        <p:spPr>
          <a:xfrm>
            <a:off x="113540" y="4048486"/>
            <a:ext cx="8614824" cy="1881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8663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D4DA1"/>
                </a:solidFill>
                <a:latin typeface="Lato-Bold"/>
              </a:rPr>
              <a:t>3 days ( 7-9 Sept. 2017). Registered attendees:  46</a:t>
            </a:r>
          </a:p>
          <a:p>
            <a:pPr marL="728663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D4DA1"/>
                </a:solidFill>
                <a:latin typeface="Lato-Bold"/>
              </a:rPr>
              <a:t>Personalized complex care  in obese oncologic patients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D4DA1"/>
                </a:solidFill>
                <a:latin typeface="Lato-Bold"/>
              </a:rPr>
              <a:t>Format: Theory + Expertise/opinion exchange</a:t>
            </a:r>
            <a:endParaRPr lang="en-US" sz="2000" dirty="0">
              <a:solidFill>
                <a:srgbClr val="0D4DA1"/>
              </a:solidFill>
              <a:latin typeface="Lato-Bold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D4DA1"/>
                </a:solidFill>
                <a:latin typeface="Lato-Bold"/>
              </a:rPr>
              <a:t>Obesity – division in 4 main tracks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2535913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7 Marcador de contenido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5" t="22936" r="25927"/>
          <a:stretch/>
        </p:blipFill>
        <p:spPr>
          <a:xfrm>
            <a:off x="5895975" y="1620981"/>
            <a:ext cx="2743200" cy="3353307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="" xmlns:a16="http://schemas.microsoft.com/office/drawing/2014/main" id="{F1502FED-3E50-4298-B7B6-67ED21530B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6194085"/>
              </p:ext>
            </p:extLst>
          </p:nvPr>
        </p:nvGraphicFramePr>
        <p:xfrm>
          <a:off x="62107" y="1392561"/>
          <a:ext cx="5632111" cy="2459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A145692-9E87-4DF8-A4AD-37BE29164A2D}"/>
              </a:ext>
            </a:extLst>
          </p:cNvPr>
          <p:cNvSpPr txBox="1"/>
          <p:nvPr/>
        </p:nvSpPr>
        <p:spPr>
          <a:xfrm>
            <a:off x="5895975" y="4974288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DR JEAN-PIERRE POULAIN</a:t>
            </a:r>
          </a:p>
          <a:p>
            <a:r>
              <a:rPr lang="es-ES" sz="2400" dirty="0"/>
              <a:t>SOCIOLOGIST</a:t>
            </a:r>
          </a:p>
          <a:p>
            <a:endParaRPr lang="es-ES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="" xmlns:a16="http://schemas.microsoft.com/office/drawing/2014/main" id="{87A97377-C1B2-4E06-9B95-30B608CD36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3529276"/>
              </p:ext>
            </p:extLst>
          </p:nvPr>
        </p:nvGraphicFramePr>
        <p:xfrm>
          <a:off x="198039" y="4059382"/>
          <a:ext cx="5316069" cy="2635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28034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86875" cy="619125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124200" y="622874"/>
            <a:ext cx="3200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Coimbra</a:t>
            </a:r>
            <a:r>
              <a:rPr lang="ca-E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2017</a:t>
            </a:r>
            <a:endParaRPr lang="es-E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893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061" y="6161085"/>
            <a:ext cx="1645018" cy="643703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00" y="6100824"/>
            <a:ext cx="844580" cy="742412"/>
          </a:xfrm>
          <a:prstGeom prst="rect">
            <a:avLst/>
          </a:prstGeom>
        </p:spPr>
      </p:pic>
      <p:sp>
        <p:nvSpPr>
          <p:cNvPr id="8" name="7 Rectángulo redondeado"/>
          <p:cNvSpPr/>
          <p:nvPr/>
        </p:nvSpPr>
        <p:spPr>
          <a:xfrm>
            <a:off x="35496" y="6021288"/>
            <a:ext cx="9073008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="" xmlns:a16="http://schemas.microsoft.com/office/drawing/2014/main" id="{420C6604-A820-4282-A854-E740EC48AB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895120" cy="108012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9" y="6174738"/>
            <a:ext cx="576064" cy="576064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513" y="6154296"/>
            <a:ext cx="845541" cy="663658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9" r="9014" b="14696"/>
          <a:stretch/>
        </p:blipFill>
        <p:spPr>
          <a:xfrm>
            <a:off x="5619576" y="6212970"/>
            <a:ext cx="1512168" cy="539935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17" y="6097524"/>
            <a:ext cx="1296144" cy="666121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229253"/>
            <a:ext cx="1754870" cy="53439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044899" y="1268760"/>
            <a:ext cx="5054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dirty="0">
                <a:solidFill>
                  <a:srgbClr val="403A3A"/>
                </a:solidFill>
              </a:rPr>
              <a:t>Merci beaucoup!</a:t>
            </a:r>
            <a:endParaRPr lang="es-ES" sz="5400" b="1" cap="none" spc="50" dirty="0">
              <a:ln w="11430"/>
              <a:solidFill>
                <a:srgbClr val="403A3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Resultado de imagen de TOULOUS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68" y="2473263"/>
            <a:ext cx="8870063" cy="35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91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785</TotalTime>
  <Words>128</Words>
  <Application>Microsoft Office PowerPoint</Application>
  <PresentationFormat>Affichage à l'écran (4:3)</PresentationFormat>
  <Paragraphs>32</Paragraphs>
  <Slides>4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eventel</cp:lastModifiedBy>
  <cp:revision>58</cp:revision>
  <dcterms:created xsi:type="dcterms:W3CDTF">2017-09-29T08:45:27Z</dcterms:created>
  <dcterms:modified xsi:type="dcterms:W3CDTF">2019-06-26T14:49:09Z</dcterms:modified>
</cp:coreProperties>
</file>